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94" r:id="rId3"/>
    <p:sldId id="326" r:id="rId4"/>
    <p:sldId id="323" r:id="rId5"/>
    <p:sldId id="303" r:id="rId6"/>
  </p:sldIdLst>
  <p:sldSz cx="10799763" cy="7559675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446F43F6-1239-4C2B-9B12-DB9710F6C2D5}">
          <p14:sldIdLst>
            <p14:sldId id="256"/>
            <p14:sldId id="294"/>
            <p14:sldId id="326"/>
            <p14:sldId id="323"/>
            <p14:sldId id="303"/>
          </p14:sldIdLst>
        </p14:section>
        <p14:section name="boite à outils" id="{80069373-3998-46EC-AD66-E69A4010D0F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587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B4C0"/>
    <a:srgbClr val="009999"/>
    <a:srgbClr val="ED7D31"/>
    <a:srgbClr val="D61A70"/>
    <a:srgbClr val="FFFF99"/>
    <a:srgbClr val="FCBF0A"/>
    <a:srgbClr val="EAF5F6"/>
    <a:srgbClr val="14546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13" autoAdjust="0"/>
    <p:restoredTop sz="95291" autoAdjust="0"/>
  </p:normalViewPr>
  <p:slideViewPr>
    <p:cSldViewPr snapToGrid="0" showGuides="1">
      <p:cViewPr varScale="1">
        <p:scale>
          <a:sx n="66" d="100"/>
          <a:sy n="66" d="100"/>
        </p:scale>
        <p:origin x="1316" y="62"/>
      </p:cViewPr>
      <p:guideLst>
        <p:guide orient="horz" pos="1587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5" d="100"/>
          <a:sy n="55" d="100"/>
        </p:scale>
        <p:origin x="216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CBE60-B9FF-429C-8DDA-43E84F9E48C4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1DDAD-74E4-46C0-9D58-6C18ECFCF07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870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CE9A1-3542-4586-B897-74D05852002E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1241425"/>
            <a:ext cx="47847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0D208-125C-4033-9DB6-DDD7F5553B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61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Ok sur rééducation</a:t>
            </a:r>
          </a:p>
          <a:p>
            <a:r>
              <a:rPr lang="fr-FR" dirty="0"/>
              <a:t>Sur le reste point prévu initialement avec FM</a:t>
            </a:r>
          </a:p>
          <a:p>
            <a:r>
              <a:rPr lang="fr-FR" dirty="0"/>
              <a:t>Du retard</a:t>
            </a:r>
          </a:p>
          <a:p>
            <a:r>
              <a:rPr lang="fr-FR" dirty="0"/>
              <a:t>Là précisions attendue pour le 12</a:t>
            </a:r>
          </a:p>
          <a:p>
            <a:r>
              <a:rPr lang="fr-FR" dirty="0"/>
              <a:t>Mais tout a bien été inventorié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0D208-125C-4033-9DB6-DDD7F5553BC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906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OPR = Opérations Préalables à la Réception = Les </a:t>
            </a:r>
            <a:r>
              <a:rPr lang="fr-FR" b="1" dirty="0"/>
              <a:t>OPR</a:t>
            </a:r>
            <a:r>
              <a:rPr lang="fr-FR" dirty="0"/>
              <a:t> sont une phase de vérification </a:t>
            </a:r>
            <a:r>
              <a:rPr lang="fr-FR" b="1" dirty="0"/>
              <a:t>avant la réception officielle des travaux</a:t>
            </a:r>
            <a:r>
              <a:rPr lang="fr-FR" dirty="0"/>
              <a:t>. Elles consistent à </a:t>
            </a:r>
            <a:r>
              <a:rPr lang="fr-FR" b="1" dirty="0"/>
              <a:t>examiner l’ouvrage fini</a:t>
            </a:r>
            <a:r>
              <a:rPr lang="fr-FR" dirty="0"/>
              <a:t> (ou presque fini) pour vérifier sa </a:t>
            </a:r>
            <a:r>
              <a:rPr lang="fr-FR" b="1" dirty="0"/>
              <a:t>conformité avec le contrat</a:t>
            </a:r>
            <a:r>
              <a:rPr lang="fr-FR" dirty="0"/>
              <a:t>, les </a:t>
            </a:r>
            <a:r>
              <a:rPr lang="fr-FR" b="1" dirty="0"/>
              <a:t>plans</a:t>
            </a:r>
            <a:r>
              <a:rPr lang="fr-FR" dirty="0"/>
              <a:t>, les </a:t>
            </a:r>
            <a:r>
              <a:rPr lang="fr-FR" b="1" dirty="0"/>
              <a:t>normes</a:t>
            </a:r>
            <a:r>
              <a:rPr lang="fr-FR" dirty="0"/>
              <a:t>, et les </a:t>
            </a:r>
            <a:r>
              <a:rPr lang="fr-FR" b="1" dirty="0"/>
              <a:t>attentes du maître d’ouvrage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Suite aux OPR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Levée des réserves le cas échéant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Réception des travaux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0D208-125C-4033-9DB6-DDD7F5553BC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93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Suite aux OPR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Levée des réserves le cas échéant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Réception des travaux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0D208-125C-4033-9DB6-DDD7F5553BC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906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 partir d’octobre – Fonctionnement ++</a:t>
            </a:r>
          </a:p>
          <a:p>
            <a:endParaRPr lang="fr-FR" dirty="0"/>
          </a:p>
          <a:p>
            <a:r>
              <a:rPr lang="fr-FR" b="1" dirty="0"/>
              <a:t>Mise à l’affichage des postes : 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D’abord effectifs en CSE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Mise à l’affichage des postes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Elaboration des grilles</a:t>
            </a:r>
          </a:p>
          <a:p>
            <a:pPr marL="228600" indent="-228600">
              <a:buFont typeface="+mj-lt"/>
              <a:buAutoNum type="arabicPeriod"/>
            </a:pPr>
            <a:r>
              <a:rPr lang="fr-FR" dirty="0"/>
              <a:t>Attention à des critères de recrutement précis, objectifs, indiscutables. Une grille existe, sa deuxième partie porte sur la technicité. Donc à priori pas de pb, les soignants de cardio sont les plus compétents pour la cardio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0D208-125C-4033-9DB6-DDD7F5553BC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016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U DOCU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llipse 5"/>
          <p:cNvSpPr/>
          <p:nvPr userDrawn="1"/>
        </p:nvSpPr>
        <p:spPr>
          <a:xfrm rot="10478527">
            <a:off x="738813" y="926386"/>
            <a:ext cx="9443128" cy="5128201"/>
          </a:xfrm>
          <a:custGeom>
            <a:avLst/>
            <a:gdLst>
              <a:gd name="connsiteX0" fmla="*/ 0 w 6297168"/>
              <a:gd name="connsiteY0" fmla="*/ 846062 h 1692124"/>
              <a:gd name="connsiteX1" fmla="*/ 3148584 w 6297168"/>
              <a:gd name="connsiteY1" fmla="*/ 0 h 1692124"/>
              <a:gd name="connsiteX2" fmla="*/ 6297168 w 6297168"/>
              <a:gd name="connsiteY2" fmla="*/ 846062 h 1692124"/>
              <a:gd name="connsiteX3" fmla="*/ 3148584 w 6297168"/>
              <a:gd name="connsiteY3" fmla="*/ 1692124 h 1692124"/>
              <a:gd name="connsiteX4" fmla="*/ 0 w 6297168"/>
              <a:gd name="connsiteY4" fmla="*/ 846062 h 1692124"/>
              <a:gd name="connsiteX0" fmla="*/ 38350 w 6335518"/>
              <a:gd name="connsiteY0" fmla="*/ 873494 h 1719556"/>
              <a:gd name="connsiteX1" fmla="*/ 2062222 w 6335518"/>
              <a:gd name="connsiteY1" fmla="*/ 0 h 1719556"/>
              <a:gd name="connsiteX2" fmla="*/ 6335518 w 6335518"/>
              <a:gd name="connsiteY2" fmla="*/ 873494 h 1719556"/>
              <a:gd name="connsiteX3" fmla="*/ 3186934 w 6335518"/>
              <a:gd name="connsiteY3" fmla="*/ 1719556 h 1719556"/>
              <a:gd name="connsiteX4" fmla="*/ 38350 w 6335518"/>
              <a:gd name="connsiteY4" fmla="*/ 873494 h 1719556"/>
              <a:gd name="connsiteX0" fmla="*/ 20097 w 6335553"/>
              <a:gd name="connsiteY0" fmla="*/ 875407 h 1722398"/>
              <a:gd name="connsiteX1" fmla="*/ 2043969 w 6335553"/>
              <a:gd name="connsiteY1" fmla="*/ 1913 h 1722398"/>
              <a:gd name="connsiteX2" fmla="*/ 6335553 w 6335553"/>
              <a:gd name="connsiteY2" fmla="*/ 710815 h 1722398"/>
              <a:gd name="connsiteX3" fmla="*/ 3168681 w 6335553"/>
              <a:gd name="connsiteY3" fmla="*/ 1721469 h 1722398"/>
              <a:gd name="connsiteX4" fmla="*/ 20097 w 6335553"/>
              <a:gd name="connsiteY4" fmla="*/ 875407 h 1722398"/>
              <a:gd name="connsiteX0" fmla="*/ 20097 w 6335553"/>
              <a:gd name="connsiteY0" fmla="*/ 875663 h 1722654"/>
              <a:gd name="connsiteX1" fmla="*/ 2043969 w 6335553"/>
              <a:gd name="connsiteY1" fmla="*/ 2169 h 1722654"/>
              <a:gd name="connsiteX2" fmla="*/ 6335553 w 6335553"/>
              <a:gd name="connsiteY2" fmla="*/ 711071 h 1722654"/>
              <a:gd name="connsiteX3" fmla="*/ 3168681 w 6335553"/>
              <a:gd name="connsiteY3" fmla="*/ 1721725 h 1722654"/>
              <a:gd name="connsiteX4" fmla="*/ 20097 w 6335553"/>
              <a:gd name="connsiteY4" fmla="*/ 875663 h 1722654"/>
              <a:gd name="connsiteX0" fmla="*/ 20097 w 6604947"/>
              <a:gd name="connsiteY0" fmla="*/ 875663 h 1722654"/>
              <a:gd name="connsiteX1" fmla="*/ 2043969 w 6604947"/>
              <a:gd name="connsiteY1" fmla="*/ 2169 h 1722654"/>
              <a:gd name="connsiteX2" fmla="*/ 6335553 w 6604947"/>
              <a:gd name="connsiteY2" fmla="*/ 711071 h 1722654"/>
              <a:gd name="connsiteX3" fmla="*/ 3168681 w 6604947"/>
              <a:gd name="connsiteY3" fmla="*/ 1721725 h 1722654"/>
              <a:gd name="connsiteX4" fmla="*/ 20097 w 6604947"/>
              <a:gd name="connsiteY4" fmla="*/ 875663 h 1722654"/>
              <a:gd name="connsiteX0" fmla="*/ 18139 w 6599058"/>
              <a:gd name="connsiteY0" fmla="*/ 875663 h 1385124"/>
              <a:gd name="connsiteX1" fmla="*/ 2042011 w 6599058"/>
              <a:gd name="connsiteY1" fmla="*/ 2169 h 1385124"/>
              <a:gd name="connsiteX2" fmla="*/ 6333595 w 6599058"/>
              <a:gd name="connsiteY2" fmla="*/ 711071 h 1385124"/>
              <a:gd name="connsiteX3" fmla="*/ 3102715 w 6599058"/>
              <a:gd name="connsiteY3" fmla="*/ 1383397 h 1385124"/>
              <a:gd name="connsiteX4" fmla="*/ 18139 w 6599058"/>
              <a:gd name="connsiteY4" fmla="*/ 875663 h 1385124"/>
              <a:gd name="connsiteX0" fmla="*/ 18139 w 6611599"/>
              <a:gd name="connsiteY0" fmla="*/ 875663 h 1448764"/>
              <a:gd name="connsiteX1" fmla="*/ 2042011 w 6611599"/>
              <a:gd name="connsiteY1" fmla="*/ 2169 h 1448764"/>
              <a:gd name="connsiteX2" fmla="*/ 6333595 w 6611599"/>
              <a:gd name="connsiteY2" fmla="*/ 711071 h 1448764"/>
              <a:gd name="connsiteX3" fmla="*/ 3102715 w 6611599"/>
              <a:gd name="connsiteY3" fmla="*/ 1383397 h 1448764"/>
              <a:gd name="connsiteX4" fmla="*/ 18139 w 6611599"/>
              <a:gd name="connsiteY4" fmla="*/ 875663 h 1448764"/>
              <a:gd name="connsiteX0" fmla="*/ 17930 w 6617312"/>
              <a:gd name="connsiteY0" fmla="*/ 754820 h 1382451"/>
              <a:gd name="connsiteX1" fmla="*/ 2060090 w 6617312"/>
              <a:gd name="connsiteY1" fmla="*/ 198 h 1382451"/>
              <a:gd name="connsiteX2" fmla="*/ 6351674 w 6617312"/>
              <a:gd name="connsiteY2" fmla="*/ 709100 h 1382451"/>
              <a:gd name="connsiteX3" fmla="*/ 3120794 w 6617312"/>
              <a:gd name="connsiteY3" fmla="*/ 1381426 h 1382451"/>
              <a:gd name="connsiteX4" fmla="*/ 17930 w 6617312"/>
              <a:gd name="connsiteY4" fmla="*/ 754820 h 1382451"/>
              <a:gd name="connsiteX0" fmla="*/ 9224 w 6608606"/>
              <a:gd name="connsiteY0" fmla="*/ 754820 h 1382451"/>
              <a:gd name="connsiteX1" fmla="*/ 2051384 w 6608606"/>
              <a:gd name="connsiteY1" fmla="*/ 198 h 1382451"/>
              <a:gd name="connsiteX2" fmla="*/ 6342968 w 6608606"/>
              <a:gd name="connsiteY2" fmla="*/ 709100 h 1382451"/>
              <a:gd name="connsiteX3" fmla="*/ 3112088 w 6608606"/>
              <a:gd name="connsiteY3" fmla="*/ 1381426 h 1382451"/>
              <a:gd name="connsiteX4" fmla="*/ 9224 w 6608606"/>
              <a:gd name="connsiteY4" fmla="*/ 754820 h 1382451"/>
              <a:gd name="connsiteX0" fmla="*/ 16066 w 6611623"/>
              <a:gd name="connsiteY0" fmla="*/ 754820 h 1218077"/>
              <a:gd name="connsiteX1" fmla="*/ 2058226 w 6611623"/>
              <a:gd name="connsiteY1" fmla="*/ 198 h 1218077"/>
              <a:gd name="connsiteX2" fmla="*/ 6349810 w 6611623"/>
              <a:gd name="connsiteY2" fmla="*/ 709100 h 1218077"/>
              <a:gd name="connsiteX3" fmla="*/ 3054922 w 6611623"/>
              <a:gd name="connsiteY3" fmla="*/ 1152826 h 1218077"/>
              <a:gd name="connsiteX4" fmla="*/ 16066 w 6611623"/>
              <a:gd name="connsiteY4" fmla="*/ 754820 h 1218077"/>
              <a:gd name="connsiteX0" fmla="*/ 16066 w 6616808"/>
              <a:gd name="connsiteY0" fmla="*/ 754820 h 1185740"/>
              <a:gd name="connsiteX1" fmla="*/ 2058226 w 6616808"/>
              <a:gd name="connsiteY1" fmla="*/ 198 h 1185740"/>
              <a:gd name="connsiteX2" fmla="*/ 6349810 w 6616808"/>
              <a:gd name="connsiteY2" fmla="*/ 709100 h 1185740"/>
              <a:gd name="connsiteX3" fmla="*/ 3054922 w 6616808"/>
              <a:gd name="connsiteY3" fmla="*/ 1152826 h 1185740"/>
              <a:gd name="connsiteX4" fmla="*/ 16066 w 6616808"/>
              <a:gd name="connsiteY4" fmla="*/ 754820 h 1185740"/>
              <a:gd name="connsiteX0" fmla="*/ 1031 w 6601773"/>
              <a:gd name="connsiteY0" fmla="*/ 754820 h 1186498"/>
              <a:gd name="connsiteX1" fmla="*/ 2043191 w 6601773"/>
              <a:gd name="connsiteY1" fmla="*/ 198 h 1186498"/>
              <a:gd name="connsiteX2" fmla="*/ 6334775 w 6601773"/>
              <a:gd name="connsiteY2" fmla="*/ 709100 h 1186498"/>
              <a:gd name="connsiteX3" fmla="*/ 3039887 w 6601773"/>
              <a:gd name="connsiteY3" fmla="*/ 1152826 h 1186498"/>
              <a:gd name="connsiteX4" fmla="*/ 1031 w 6601773"/>
              <a:gd name="connsiteY4" fmla="*/ 754820 h 1186498"/>
              <a:gd name="connsiteX0" fmla="*/ 27583 w 6628325"/>
              <a:gd name="connsiteY0" fmla="*/ 827922 h 1258842"/>
              <a:gd name="connsiteX1" fmla="*/ 1841143 w 6628325"/>
              <a:gd name="connsiteY1" fmla="*/ 148 h 1258842"/>
              <a:gd name="connsiteX2" fmla="*/ 6361327 w 6628325"/>
              <a:gd name="connsiteY2" fmla="*/ 782202 h 1258842"/>
              <a:gd name="connsiteX3" fmla="*/ 3066439 w 6628325"/>
              <a:gd name="connsiteY3" fmla="*/ 1225928 h 1258842"/>
              <a:gd name="connsiteX4" fmla="*/ 27583 w 6628325"/>
              <a:gd name="connsiteY4" fmla="*/ 827922 h 1258842"/>
              <a:gd name="connsiteX0" fmla="*/ 49429 w 6650171"/>
              <a:gd name="connsiteY0" fmla="*/ 850564 h 1281484"/>
              <a:gd name="connsiteX1" fmla="*/ 1862989 w 6650171"/>
              <a:gd name="connsiteY1" fmla="*/ 22790 h 1281484"/>
              <a:gd name="connsiteX2" fmla="*/ 6383173 w 6650171"/>
              <a:gd name="connsiteY2" fmla="*/ 804844 h 1281484"/>
              <a:gd name="connsiteX3" fmla="*/ 3088285 w 6650171"/>
              <a:gd name="connsiteY3" fmla="*/ 1248570 h 1281484"/>
              <a:gd name="connsiteX4" fmla="*/ 49429 w 6650171"/>
              <a:gd name="connsiteY4" fmla="*/ 850564 h 1281484"/>
              <a:gd name="connsiteX0" fmla="*/ 27584 w 6623141"/>
              <a:gd name="connsiteY0" fmla="*/ 830383 h 1241408"/>
              <a:gd name="connsiteX1" fmla="*/ 1841144 w 6623141"/>
              <a:gd name="connsiteY1" fmla="*/ 2609 h 1241408"/>
              <a:gd name="connsiteX2" fmla="*/ 6361328 w 6623141"/>
              <a:gd name="connsiteY2" fmla="*/ 665791 h 1241408"/>
              <a:gd name="connsiteX3" fmla="*/ 3066440 w 6623141"/>
              <a:gd name="connsiteY3" fmla="*/ 1228389 h 1241408"/>
              <a:gd name="connsiteX4" fmla="*/ 27584 w 6623141"/>
              <a:gd name="connsiteY4" fmla="*/ 830383 h 1241408"/>
              <a:gd name="connsiteX0" fmla="*/ 27584 w 6599863"/>
              <a:gd name="connsiteY0" fmla="*/ 830383 h 1315158"/>
              <a:gd name="connsiteX1" fmla="*/ 1841144 w 6599863"/>
              <a:gd name="connsiteY1" fmla="*/ 2609 h 1315158"/>
              <a:gd name="connsiteX2" fmla="*/ 6361328 w 6599863"/>
              <a:gd name="connsiteY2" fmla="*/ 665791 h 1315158"/>
              <a:gd name="connsiteX3" fmla="*/ 3066440 w 6599863"/>
              <a:gd name="connsiteY3" fmla="*/ 1228389 h 1315158"/>
              <a:gd name="connsiteX4" fmla="*/ 27584 w 6599863"/>
              <a:gd name="connsiteY4" fmla="*/ 830383 h 1315158"/>
              <a:gd name="connsiteX0" fmla="*/ 4145 w 6538838"/>
              <a:gd name="connsiteY0" fmla="*/ 830383 h 1340607"/>
              <a:gd name="connsiteX1" fmla="*/ 1817705 w 6538838"/>
              <a:gd name="connsiteY1" fmla="*/ 2609 h 1340607"/>
              <a:gd name="connsiteX2" fmla="*/ 6337889 w 6538838"/>
              <a:gd name="connsiteY2" fmla="*/ 665791 h 1340607"/>
              <a:gd name="connsiteX3" fmla="*/ 2238329 w 6538838"/>
              <a:gd name="connsiteY3" fmla="*/ 1274109 h 1340607"/>
              <a:gd name="connsiteX4" fmla="*/ 4145 w 6538838"/>
              <a:gd name="connsiteY4" fmla="*/ 830383 h 1340607"/>
              <a:gd name="connsiteX0" fmla="*/ 5735 w 6236794"/>
              <a:gd name="connsiteY0" fmla="*/ 500273 h 1362334"/>
              <a:gd name="connsiteX1" fmla="*/ 1517543 w 6236794"/>
              <a:gd name="connsiteY1" fmla="*/ 1683 h 1362334"/>
              <a:gd name="connsiteX2" fmla="*/ 6037727 w 6236794"/>
              <a:gd name="connsiteY2" fmla="*/ 664865 h 1362334"/>
              <a:gd name="connsiteX3" fmla="*/ 1938167 w 6236794"/>
              <a:gd name="connsiteY3" fmla="*/ 1273183 h 1362334"/>
              <a:gd name="connsiteX4" fmla="*/ 5735 w 6236794"/>
              <a:gd name="connsiteY4" fmla="*/ 500273 h 1362334"/>
              <a:gd name="connsiteX0" fmla="*/ 42665 w 6273724"/>
              <a:gd name="connsiteY0" fmla="*/ 509219 h 1371280"/>
              <a:gd name="connsiteX1" fmla="*/ 1554473 w 6273724"/>
              <a:gd name="connsiteY1" fmla="*/ 10629 h 1371280"/>
              <a:gd name="connsiteX2" fmla="*/ 6074657 w 6273724"/>
              <a:gd name="connsiteY2" fmla="*/ 673811 h 1371280"/>
              <a:gd name="connsiteX3" fmla="*/ 1975097 w 6273724"/>
              <a:gd name="connsiteY3" fmla="*/ 1282129 h 1371280"/>
              <a:gd name="connsiteX4" fmla="*/ 42665 w 6273724"/>
              <a:gd name="connsiteY4" fmla="*/ 509219 h 1371280"/>
              <a:gd name="connsiteX0" fmla="*/ 128 w 6231187"/>
              <a:gd name="connsiteY0" fmla="*/ 518487 h 1380548"/>
              <a:gd name="connsiteX1" fmla="*/ 1859408 w 6231187"/>
              <a:gd name="connsiteY1" fmla="*/ 1609 h 1380548"/>
              <a:gd name="connsiteX2" fmla="*/ 6032120 w 6231187"/>
              <a:gd name="connsiteY2" fmla="*/ 683079 h 1380548"/>
              <a:gd name="connsiteX3" fmla="*/ 1932560 w 6231187"/>
              <a:gd name="connsiteY3" fmla="*/ 1291397 h 1380548"/>
              <a:gd name="connsiteX4" fmla="*/ 128 w 6231187"/>
              <a:gd name="connsiteY4" fmla="*/ 518487 h 1380548"/>
              <a:gd name="connsiteX0" fmla="*/ 131 w 6390563"/>
              <a:gd name="connsiteY0" fmla="*/ 517752 h 1359019"/>
              <a:gd name="connsiteX1" fmla="*/ 1859411 w 6390563"/>
              <a:gd name="connsiteY1" fmla="*/ 874 h 1359019"/>
              <a:gd name="connsiteX2" fmla="*/ 6196715 w 6390563"/>
              <a:gd name="connsiteY2" fmla="*/ 636624 h 1359019"/>
              <a:gd name="connsiteX3" fmla="*/ 1932563 w 6390563"/>
              <a:gd name="connsiteY3" fmla="*/ 1290662 h 1359019"/>
              <a:gd name="connsiteX4" fmla="*/ 131 w 6390563"/>
              <a:gd name="connsiteY4" fmla="*/ 517752 h 1359019"/>
              <a:gd name="connsiteX0" fmla="*/ 131 w 6197188"/>
              <a:gd name="connsiteY0" fmla="*/ 517752 h 1485901"/>
              <a:gd name="connsiteX1" fmla="*/ 1859411 w 6197188"/>
              <a:gd name="connsiteY1" fmla="*/ 874 h 1485901"/>
              <a:gd name="connsiteX2" fmla="*/ 6196715 w 6197188"/>
              <a:gd name="connsiteY2" fmla="*/ 636624 h 1485901"/>
              <a:gd name="connsiteX3" fmla="*/ 1932563 w 6197188"/>
              <a:gd name="connsiteY3" fmla="*/ 1290662 h 1485901"/>
              <a:gd name="connsiteX4" fmla="*/ 131 w 6197188"/>
              <a:gd name="connsiteY4" fmla="*/ 517752 h 1485901"/>
              <a:gd name="connsiteX0" fmla="*/ 131 w 6197188"/>
              <a:gd name="connsiteY0" fmla="*/ 528461 h 1496610"/>
              <a:gd name="connsiteX1" fmla="*/ 1859411 w 6197188"/>
              <a:gd name="connsiteY1" fmla="*/ 11583 h 1496610"/>
              <a:gd name="connsiteX2" fmla="*/ 6196715 w 6197188"/>
              <a:gd name="connsiteY2" fmla="*/ 647333 h 1496610"/>
              <a:gd name="connsiteX3" fmla="*/ 1932563 w 6197188"/>
              <a:gd name="connsiteY3" fmla="*/ 1301371 h 1496610"/>
              <a:gd name="connsiteX4" fmla="*/ 131 w 6197188"/>
              <a:gd name="connsiteY4" fmla="*/ 528461 h 1496610"/>
              <a:gd name="connsiteX0" fmla="*/ 126 w 5977755"/>
              <a:gd name="connsiteY0" fmla="*/ 518488 h 1513295"/>
              <a:gd name="connsiteX1" fmla="*/ 1859406 w 5977755"/>
              <a:gd name="connsiteY1" fmla="*/ 1610 h 1513295"/>
              <a:gd name="connsiteX2" fmla="*/ 5977254 w 5977755"/>
              <a:gd name="connsiteY2" fmla="*/ 683080 h 1513295"/>
              <a:gd name="connsiteX3" fmla="*/ 1932558 w 5977755"/>
              <a:gd name="connsiteY3" fmla="*/ 1291398 h 1513295"/>
              <a:gd name="connsiteX4" fmla="*/ 126 w 5977755"/>
              <a:gd name="connsiteY4" fmla="*/ 518488 h 1513295"/>
              <a:gd name="connsiteX0" fmla="*/ 126 w 6150740"/>
              <a:gd name="connsiteY0" fmla="*/ 518488 h 1386483"/>
              <a:gd name="connsiteX1" fmla="*/ 1859406 w 6150740"/>
              <a:gd name="connsiteY1" fmla="*/ 1610 h 1386483"/>
              <a:gd name="connsiteX2" fmla="*/ 5977254 w 6150740"/>
              <a:gd name="connsiteY2" fmla="*/ 683080 h 1386483"/>
              <a:gd name="connsiteX3" fmla="*/ 1932558 w 6150740"/>
              <a:gd name="connsiteY3" fmla="*/ 1291398 h 1386483"/>
              <a:gd name="connsiteX4" fmla="*/ 126 w 6150740"/>
              <a:gd name="connsiteY4" fmla="*/ 518488 h 1386483"/>
              <a:gd name="connsiteX0" fmla="*/ 12170 w 6193031"/>
              <a:gd name="connsiteY0" fmla="*/ 518264 h 1225514"/>
              <a:gd name="connsiteX1" fmla="*/ 1871450 w 6193031"/>
              <a:gd name="connsiteY1" fmla="*/ 1386 h 1225514"/>
              <a:gd name="connsiteX2" fmla="*/ 5989298 w 6193031"/>
              <a:gd name="connsiteY2" fmla="*/ 682856 h 1225514"/>
              <a:gd name="connsiteX3" fmla="*/ 2676122 w 6193031"/>
              <a:gd name="connsiteY3" fmla="*/ 943702 h 1225514"/>
              <a:gd name="connsiteX4" fmla="*/ 12170 w 6193031"/>
              <a:gd name="connsiteY4" fmla="*/ 518264 h 1225514"/>
              <a:gd name="connsiteX0" fmla="*/ 12170 w 6199984"/>
              <a:gd name="connsiteY0" fmla="*/ 518264 h 1270755"/>
              <a:gd name="connsiteX1" fmla="*/ 1871450 w 6199984"/>
              <a:gd name="connsiteY1" fmla="*/ 1386 h 1270755"/>
              <a:gd name="connsiteX2" fmla="*/ 5989298 w 6199984"/>
              <a:gd name="connsiteY2" fmla="*/ 682856 h 1270755"/>
              <a:gd name="connsiteX3" fmla="*/ 2676122 w 6199984"/>
              <a:gd name="connsiteY3" fmla="*/ 943702 h 1270755"/>
              <a:gd name="connsiteX4" fmla="*/ 12170 w 6199984"/>
              <a:gd name="connsiteY4" fmla="*/ 518264 h 1270755"/>
              <a:gd name="connsiteX0" fmla="*/ 32060 w 6219874"/>
              <a:gd name="connsiteY0" fmla="*/ 522902 h 1275393"/>
              <a:gd name="connsiteX1" fmla="*/ 1891340 w 6219874"/>
              <a:gd name="connsiteY1" fmla="*/ 6024 h 1275393"/>
              <a:gd name="connsiteX2" fmla="*/ 6009188 w 6219874"/>
              <a:gd name="connsiteY2" fmla="*/ 687494 h 1275393"/>
              <a:gd name="connsiteX3" fmla="*/ 2696012 w 6219874"/>
              <a:gd name="connsiteY3" fmla="*/ 948340 h 1275393"/>
              <a:gd name="connsiteX4" fmla="*/ 32060 w 6219874"/>
              <a:gd name="connsiteY4" fmla="*/ 522902 h 1275393"/>
              <a:gd name="connsiteX0" fmla="*/ 31813 w 6151308"/>
              <a:gd name="connsiteY0" fmla="*/ 534502 h 1198575"/>
              <a:gd name="connsiteX1" fmla="*/ 1891093 w 6151308"/>
              <a:gd name="connsiteY1" fmla="*/ 17624 h 1198575"/>
              <a:gd name="connsiteX2" fmla="*/ 5944933 w 6151308"/>
              <a:gd name="connsiteY2" fmla="*/ 635086 h 1198575"/>
              <a:gd name="connsiteX3" fmla="*/ 2695765 w 6151308"/>
              <a:gd name="connsiteY3" fmla="*/ 959940 h 1198575"/>
              <a:gd name="connsiteX4" fmla="*/ 31813 w 6151308"/>
              <a:gd name="connsiteY4" fmla="*/ 534502 h 1198575"/>
              <a:gd name="connsiteX0" fmla="*/ 31813 w 5987610"/>
              <a:gd name="connsiteY0" fmla="*/ 534502 h 1119060"/>
              <a:gd name="connsiteX1" fmla="*/ 1891093 w 5987610"/>
              <a:gd name="connsiteY1" fmla="*/ 17624 h 1119060"/>
              <a:gd name="connsiteX2" fmla="*/ 5944933 w 5987610"/>
              <a:gd name="connsiteY2" fmla="*/ 635086 h 1119060"/>
              <a:gd name="connsiteX3" fmla="*/ 2695765 w 5987610"/>
              <a:gd name="connsiteY3" fmla="*/ 959940 h 1119060"/>
              <a:gd name="connsiteX4" fmla="*/ 31813 w 5987610"/>
              <a:gd name="connsiteY4" fmla="*/ 534502 h 111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7610" h="1119060">
                <a:moveTo>
                  <a:pt x="31813" y="534502"/>
                </a:moveTo>
                <a:cubicBezTo>
                  <a:pt x="-202883" y="39121"/>
                  <a:pt x="905573" y="860"/>
                  <a:pt x="1891093" y="17624"/>
                </a:cubicBezTo>
                <a:cubicBezTo>
                  <a:pt x="2876613" y="34388"/>
                  <a:pt x="5323141" y="-197941"/>
                  <a:pt x="5944933" y="635086"/>
                </a:cubicBezTo>
                <a:cubicBezTo>
                  <a:pt x="6356413" y="1468113"/>
                  <a:pt x="3681285" y="976704"/>
                  <a:pt x="2695765" y="959940"/>
                </a:cubicBezTo>
                <a:cubicBezTo>
                  <a:pt x="1710245" y="943176"/>
                  <a:pt x="266509" y="1029883"/>
                  <a:pt x="31813" y="534502"/>
                </a:cubicBezTo>
                <a:close/>
              </a:path>
            </a:pathLst>
          </a:custGeom>
          <a:solidFill>
            <a:srgbClr val="EAF5F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98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ous-titre 2"/>
          <p:cNvSpPr txBox="1">
            <a:spLocks/>
          </p:cNvSpPr>
          <p:nvPr userDrawn="1"/>
        </p:nvSpPr>
        <p:spPr>
          <a:xfrm>
            <a:off x="675878" y="2579385"/>
            <a:ext cx="9449594" cy="2217217"/>
          </a:xfrm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None/>
              <a:defRPr sz="1764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03972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086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marL="1007943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646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marL="1511915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205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marL="2015886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205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marL="2519858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205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marL="3023829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205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marL="3527801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205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marL="4031772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205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pPr eaLnBrk="1" hangingPunct="1"/>
            <a:endParaRPr lang="fr-FR" altLang="fr-FR" sz="4000" kern="0" dirty="0">
              <a:solidFill>
                <a:schemeClr val="tx1">
                  <a:lumMod val="50000"/>
                </a:schemeClr>
              </a:solidFill>
              <a:latin typeface="Santana" panose="02000403050000020004" pitchFamily="2" charset="0"/>
              <a:cs typeface="Arial" panose="020B0604020202020204" pitchFamily="34" charset="0"/>
            </a:endParaRPr>
          </a:p>
        </p:txBody>
      </p:sp>
      <p:sp>
        <p:nvSpPr>
          <p:cNvPr id="8" name="Ellipse 5"/>
          <p:cNvSpPr/>
          <p:nvPr userDrawn="1"/>
        </p:nvSpPr>
        <p:spPr>
          <a:xfrm rot="10186769">
            <a:off x="541973" y="797095"/>
            <a:ext cx="9443128" cy="5128201"/>
          </a:xfrm>
          <a:custGeom>
            <a:avLst/>
            <a:gdLst>
              <a:gd name="connsiteX0" fmla="*/ 0 w 6297168"/>
              <a:gd name="connsiteY0" fmla="*/ 846062 h 1692124"/>
              <a:gd name="connsiteX1" fmla="*/ 3148584 w 6297168"/>
              <a:gd name="connsiteY1" fmla="*/ 0 h 1692124"/>
              <a:gd name="connsiteX2" fmla="*/ 6297168 w 6297168"/>
              <a:gd name="connsiteY2" fmla="*/ 846062 h 1692124"/>
              <a:gd name="connsiteX3" fmla="*/ 3148584 w 6297168"/>
              <a:gd name="connsiteY3" fmla="*/ 1692124 h 1692124"/>
              <a:gd name="connsiteX4" fmla="*/ 0 w 6297168"/>
              <a:gd name="connsiteY4" fmla="*/ 846062 h 1692124"/>
              <a:gd name="connsiteX0" fmla="*/ 38350 w 6335518"/>
              <a:gd name="connsiteY0" fmla="*/ 873494 h 1719556"/>
              <a:gd name="connsiteX1" fmla="*/ 2062222 w 6335518"/>
              <a:gd name="connsiteY1" fmla="*/ 0 h 1719556"/>
              <a:gd name="connsiteX2" fmla="*/ 6335518 w 6335518"/>
              <a:gd name="connsiteY2" fmla="*/ 873494 h 1719556"/>
              <a:gd name="connsiteX3" fmla="*/ 3186934 w 6335518"/>
              <a:gd name="connsiteY3" fmla="*/ 1719556 h 1719556"/>
              <a:gd name="connsiteX4" fmla="*/ 38350 w 6335518"/>
              <a:gd name="connsiteY4" fmla="*/ 873494 h 1719556"/>
              <a:gd name="connsiteX0" fmla="*/ 20097 w 6335553"/>
              <a:gd name="connsiteY0" fmla="*/ 875407 h 1722398"/>
              <a:gd name="connsiteX1" fmla="*/ 2043969 w 6335553"/>
              <a:gd name="connsiteY1" fmla="*/ 1913 h 1722398"/>
              <a:gd name="connsiteX2" fmla="*/ 6335553 w 6335553"/>
              <a:gd name="connsiteY2" fmla="*/ 710815 h 1722398"/>
              <a:gd name="connsiteX3" fmla="*/ 3168681 w 6335553"/>
              <a:gd name="connsiteY3" fmla="*/ 1721469 h 1722398"/>
              <a:gd name="connsiteX4" fmla="*/ 20097 w 6335553"/>
              <a:gd name="connsiteY4" fmla="*/ 875407 h 1722398"/>
              <a:gd name="connsiteX0" fmla="*/ 20097 w 6335553"/>
              <a:gd name="connsiteY0" fmla="*/ 875663 h 1722654"/>
              <a:gd name="connsiteX1" fmla="*/ 2043969 w 6335553"/>
              <a:gd name="connsiteY1" fmla="*/ 2169 h 1722654"/>
              <a:gd name="connsiteX2" fmla="*/ 6335553 w 6335553"/>
              <a:gd name="connsiteY2" fmla="*/ 711071 h 1722654"/>
              <a:gd name="connsiteX3" fmla="*/ 3168681 w 6335553"/>
              <a:gd name="connsiteY3" fmla="*/ 1721725 h 1722654"/>
              <a:gd name="connsiteX4" fmla="*/ 20097 w 6335553"/>
              <a:gd name="connsiteY4" fmla="*/ 875663 h 1722654"/>
              <a:gd name="connsiteX0" fmla="*/ 20097 w 6604947"/>
              <a:gd name="connsiteY0" fmla="*/ 875663 h 1722654"/>
              <a:gd name="connsiteX1" fmla="*/ 2043969 w 6604947"/>
              <a:gd name="connsiteY1" fmla="*/ 2169 h 1722654"/>
              <a:gd name="connsiteX2" fmla="*/ 6335553 w 6604947"/>
              <a:gd name="connsiteY2" fmla="*/ 711071 h 1722654"/>
              <a:gd name="connsiteX3" fmla="*/ 3168681 w 6604947"/>
              <a:gd name="connsiteY3" fmla="*/ 1721725 h 1722654"/>
              <a:gd name="connsiteX4" fmla="*/ 20097 w 6604947"/>
              <a:gd name="connsiteY4" fmla="*/ 875663 h 1722654"/>
              <a:gd name="connsiteX0" fmla="*/ 18139 w 6599058"/>
              <a:gd name="connsiteY0" fmla="*/ 875663 h 1385124"/>
              <a:gd name="connsiteX1" fmla="*/ 2042011 w 6599058"/>
              <a:gd name="connsiteY1" fmla="*/ 2169 h 1385124"/>
              <a:gd name="connsiteX2" fmla="*/ 6333595 w 6599058"/>
              <a:gd name="connsiteY2" fmla="*/ 711071 h 1385124"/>
              <a:gd name="connsiteX3" fmla="*/ 3102715 w 6599058"/>
              <a:gd name="connsiteY3" fmla="*/ 1383397 h 1385124"/>
              <a:gd name="connsiteX4" fmla="*/ 18139 w 6599058"/>
              <a:gd name="connsiteY4" fmla="*/ 875663 h 1385124"/>
              <a:gd name="connsiteX0" fmla="*/ 18139 w 6611599"/>
              <a:gd name="connsiteY0" fmla="*/ 875663 h 1448764"/>
              <a:gd name="connsiteX1" fmla="*/ 2042011 w 6611599"/>
              <a:gd name="connsiteY1" fmla="*/ 2169 h 1448764"/>
              <a:gd name="connsiteX2" fmla="*/ 6333595 w 6611599"/>
              <a:gd name="connsiteY2" fmla="*/ 711071 h 1448764"/>
              <a:gd name="connsiteX3" fmla="*/ 3102715 w 6611599"/>
              <a:gd name="connsiteY3" fmla="*/ 1383397 h 1448764"/>
              <a:gd name="connsiteX4" fmla="*/ 18139 w 6611599"/>
              <a:gd name="connsiteY4" fmla="*/ 875663 h 1448764"/>
              <a:gd name="connsiteX0" fmla="*/ 17930 w 6617312"/>
              <a:gd name="connsiteY0" fmla="*/ 754820 h 1382451"/>
              <a:gd name="connsiteX1" fmla="*/ 2060090 w 6617312"/>
              <a:gd name="connsiteY1" fmla="*/ 198 h 1382451"/>
              <a:gd name="connsiteX2" fmla="*/ 6351674 w 6617312"/>
              <a:gd name="connsiteY2" fmla="*/ 709100 h 1382451"/>
              <a:gd name="connsiteX3" fmla="*/ 3120794 w 6617312"/>
              <a:gd name="connsiteY3" fmla="*/ 1381426 h 1382451"/>
              <a:gd name="connsiteX4" fmla="*/ 17930 w 6617312"/>
              <a:gd name="connsiteY4" fmla="*/ 754820 h 1382451"/>
              <a:gd name="connsiteX0" fmla="*/ 9224 w 6608606"/>
              <a:gd name="connsiteY0" fmla="*/ 754820 h 1382451"/>
              <a:gd name="connsiteX1" fmla="*/ 2051384 w 6608606"/>
              <a:gd name="connsiteY1" fmla="*/ 198 h 1382451"/>
              <a:gd name="connsiteX2" fmla="*/ 6342968 w 6608606"/>
              <a:gd name="connsiteY2" fmla="*/ 709100 h 1382451"/>
              <a:gd name="connsiteX3" fmla="*/ 3112088 w 6608606"/>
              <a:gd name="connsiteY3" fmla="*/ 1381426 h 1382451"/>
              <a:gd name="connsiteX4" fmla="*/ 9224 w 6608606"/>
              <a:gd name="connsiteY4" fmla="*/ 754820 h 1382451"/>
              <a:gd name="connsiteX0" fmla="*/ 16066 w 6611623"/>
              <a:gd name="connsiteY0" fmla="*/ 754820 h 1218077"/>
              <a:gd name="connsiteX1" fmla="*/ 2058226 w 6611623"/>
              <a:gd name="connsiteY1" fmla="*/ 198 h 1218077"/>
              <a:gd name="connsiteX2" fmla="*/ 6349810 w 6611623"/>
              <a:gd name="connsiteY2" fmla="*/ 709100 h 1218077"/>
              <a:gd name="connsiteX3" fmla="*/ 3054922 w 6611623"/>
              <a:gd name="connsiteY3" fmla="*/ 1152826 h 1218077"/>
              <a:gd name="connsiteX4" fmla="*/ 16066 w 6611623"/>
              <a:gd name="connsiteY4" fmla="*/ 754820 h 1218077"/>
              <a:gd name="connsiteX0" fmla="*/ 16066 w 6616808"/>
              <a:gd name="connsiteY0" fmla="*/ 754820 h 1185740"/>
              <a:gd name="connsiteX1" fmla="*/ 2058226 w 6616808"/>
              <a:gd name="connsiteY1" fmla="*/ 198 h 1185740"/>
              <a:gd name="connsiteX2" fmla="*/ 6349810 w 6616808"/>
              <a:gd name="connsiteY2" fmla="*/ 709100 h 1185740"/>
              <a:gd name="connsiteX3" fmla="*/ 3054922 w 6616808"/>
              <a:gd name="connsiteY3" fmla="*/ 1152826 h 1185740"/>
              <a:gd name="connsiteX4" fmla="*/ 16066 w 6616808"/>
              <a:gd name="connsiteY4" fmla="*/ 754820 h 1185740"/>
              <a:gd name="connsiteX0" fmla="*/ 1031 w 6601773"/>
              <a:gd name="connsiteY0" fmla="*/ 754820 h 1186498"/>
              <a:gd name="connsiteX1" fmla="*/ 2043191 w 6601773"/>
              <a:gd name="connsiteY1" fmla="*/ 198 h 1186498"/>
              <a:gd name="connsiteX2" fmla="*/ 6334775 w 6601773"/>
              <a:gd name="connsiteY2" fmla="*/ 709100 h 1186498"/>
              <a:gd name="connsiteX3" fmla="*/ 3039887 w 6601773"/>
              <a:gd name="connsiteY3" fmla="*/ 1152826 h 1186498"/>
              <a:gd name="connsiteX4" fmla="*/ 1031 w 6601773"/>
              <a:gd name="connsiteY4" fmla="*/ 754820 h 1186498"/>
              <a:gd name="connsiteX0" fmla="*/ 27583 w 6628325"/>
              <a:gd name="connsiteY0" fmla="*/ 827922 h 1258842"/>
              <a:gd name="connsiteX1" fmla="*/ 1841143 w 6628325"/>
              <a:gd name="connsiteY1" fmla="*/ 148 h 1258842"/>
              <a:gd name="connsiteX2" fmla="*/ 6361327 w 6628325"/>
              <a:gd name="connsiteY2" fmla="*/ 782202 h 1258842"/>
              <a:gd name="connsiteX3" fmla="*/ 3066439 w 6628325"/>
              <a:gd name="connsiteY3" fmla="*/ 1225928 h 1258842"/>
              <a:gd name="connsiteX4" fmla="*/ 27583 w 6628325"/>
              <a:gd name="connsiteY4" fmla="*/ 827922 h 1258842"/>
              <a:gd name="connsiteX0" fmla="*/ 49429 w 6650171"/>
              <a:gd name="connsiteY0" fmla="*/ 850564 h 1281484"/>
              <a:gd name="connsiteX1" fmla="*/ 1862989 w 6650171"/>
              <a:gd name="connsiteY1" fmla="*/ 22790 h 1281484"/>
              <a:gd name="connsiteX2" fmla="*/ 6383173 w 6650171"/>
              <a:gd name="connsiteY2" fmla="*/ 804844 h 1281484"/>
              <a:gd name="connsiteX3" fmla="*/ 3088285 w 6650171"/>
              <a:gd name="connsiteY3" fmla="*/ 1248570 h 1281484"/>
              <a:gd name="connsiteX4" fmla="*/ 49429 w 6650171"/>
              <a:gd name="connsiteY4" fmla="*/ 850564 h 1281484"/>
              <a:gd name="connsiteX0" fmla="*/ 27584 w 6623141"/>
              <a:gd name="connsiteY0" fmla="*/ 830383 h 1241408"/>
              <a:gd name="connsiteX1" fmla="*/ 1841144 w 6623141"/>
              <a:gd name="connsiteY1" fmla="*/ 2609 h 1241408"/>
              <a:gd name="connsiteX2" fmla="*/ 6361328 w 6623141"/>
              <a:gd name="connsiteY2" fmla="*/ 665791 h 1241408"/>
              <a:gd name="connsiteX3" fmla="*/ 3066440 w 6623141"/>
              <a:gd name="connsiteY3" fmla="*/ 1228389 h 1241408"/>
              <a:gd name="connsiteX4" fmla="*/ 27584 w 6623141"/>
              <a:gd name="connsiteY4" fmla="*/ 830383 h 1241408"/>
              <a:gd name="connsiteX0" fmla="*/ 27584 w 6599863"/>
              <a:gd name="connsiteY0" fmla="*/ 830383 h 1315158"/>
              <a:gd name="connsiteX1" fmla="*/ 1841144 w 6599863"/>
              <a:gd name="connsiteY1" fmla="*/ 2609 h 1315158"/>
              <a:gd name="connsiteX2" fmla="*/ 6361328 w 6599863"/>
              <a:gd name="connsiteY2" fmla="*/ 665791 h 1315158"/>
              <a:gd name="connsiteX3" fmla="*/ 3066440 w 6599863"/>
              <a:gd name="connsiteY3" fmla="*/ 1228389 h 1315158"/>
              <a:gd name="connsiteX4" fmla="*/ 27584 w 6599863"/>
              <a:gd name="connsiteY4" fmla="*/ 830383 h 1315158"/>
              <a:gd name="connsiteX0" fmla="*/ 4145 w 6538838"/>
              <a:gd name="connsiteY0" fmla="*/ 830383 h 1340607"/>
              <a:gd name="connsiteX1" fmla="*/ 1817705 w 6538838"/>
              <a:gd name="connsiteY1" fmla="*/ 2609 h 1340607"/>
              <a:gd name="connsiteX2" fmla="*/ 6337889 w 6538838"/>
              <a:gd name="connsiteY2" fmla="*/ 665791 h 1340607"/>
              <a:gd name="connsiteX3" fmla="*/ 2238329 w 6538838"/>
              <a:gd name="connsiteY3" fmla="*/ 1274109 h 1340607"/>
              <a:gd name="connsiteX4" fmla="*/ 4145 w 6538838"/>
              <a:gd name="connsiteY4" fmla="*/ 830383 h 1340607"/>
              <a:gd name="connsiteX0" fmla="*/ 5735 w 6236794"/>
              <a:gd name="connsiteY0" fmla="*/ 500273 h 1362334"/>
              <a:gd name="connsiteX1" fmla="*/ 1517543 w 6236794"/>
              <a:gd name="connsiteY1" fmla="*/ 1683 h 1362334"/>
              <a:gd name="connsiteX2" fmla="*/ 6037727 w 6236794"/>
              <a:gd name="connsiteY2" fmla="*/ 664865 h 1362334"/>
              <a:gd name="connsiteX3" fmla="*/ 1938167 w 6236794"/>
              <a:gd name="connsiteY3" fmla="*/ 1273183 h 1362334"/>
              <a:gd name="connsiteX4" fmla="*/ 5735 w 6236794"/>
              <a:gd name="connsiteY4" fmla="*/ 500273 h 1362334"/>
              <a:gd name="connsiteX0" fmla="*/ 42665 w 6273724"/>
              <a:gd name="connsiteY0" fmla="*/ 509219 h 1371280"/>
              <a:gd name="connsiteX1" fmla="*/ 1554473 w 6273724"/>
              <a:gd name="connsiteY1" fmla="*/ 10629 h 1371280"/>
              <a:gd name="connsiteX2" fmla="*/ 6074657 w 6273724"/>
              <a:gd name="connsiteY2" fmla="*/ 673811 h 1371280"/>
              <a:gd name="connsiteX3" fmla="*/ 1975097 w 6273724"/>
              <a:gd name="connsiteY3" fmla="*/ 1282129 h 1371280"/>
              <a:gd name="connsiteX4" fmla="*/ 42665 w 6273724"/>
              <a:gd name="connsiteY4" fmla="*/ 509219 h 1371280"/>
              <a:gd name="connsiteX0" fmla="*/ 128 w 6231187"/>
              <a:gd name="connsiteY0" fmla="*/ 518487 h 1380548"/>
              <a:gd name="connsiteX1" fmla="*/ 1859408 w 6231187"/>
              <a:gd name="connsiteY1" fmla="*/ 1609 h 1380548"/>
              <a:gd name="connsiteX2" fmla="*/ 6032120 w 6231187"/>
              <a:gd name="connsiteY2" fmla="*/ 683079 h 1380548"/>
              <a:gd name="connsiteX3" fmla="*/ 1932560 w 6231187"/>
              <a:gd name="connsiteY3" fmla="*/ 1291397 h 1380548"/>
              <a:gd name="connsiteX4" fmla="*/ 128 w 6231187"/>
              <a:gd name="connsiteY4" fmla="*/ 518487 h 1380548"/>
              <a:gd name="connsiteX0" fmla="*/ 131 w 6390563"/>
              <a:gd name="connsiteY0" fmla="*/ 517752 h 1359019"/>
              <a:gd name="connsiteX1" fmla="*/ 1859411 w 6390563"/>
              <a:gd name="connsiteY1" fmla="*/ 874 h 1359019"/>
              <a:gd name="connsiteX2" fmla="*/ 6196715 w 6390563"/>
              <a:gd name="connsiteY2" fmla="*/ 636624 h 1359019"/>
              <a:gd name="connsiteX3" fmla="*/ 1932563 w 6390563"/>
              <a:gd name="connsiteY3" fmla="*/ 1290662 h 1359019"/>
              <a:gd name="connsiteX4" fmla="*/ 131 w 6390563"/>
              <a:gd name="connsiteY4" fmla="*/ 517752 h 1359019"/>
              <a:gd name="connsiteX0" fmla="*/ 131 w 6197188"/>
              <a:gd name="connsiteY0" fmla="*/ 517752 h 1485901"/>
              <a:gd name="connsiteX1" fmla="*/ 1859411 w 6197188"/>
              <a:gd name="connsiteY1" fmla="*/ 874 h 1485901"/>
              <a:gd name="connsiteX2" fmla="*/ 6196715 w 6197188"/>
              <a:gd name="connsiteY2" fmla="*/ 636624 h 1485901"/>
              <a:gd name="connsiteX3" fmla="*/ 1932563 w 6197188"/>
              <a:gd name="connsiteY3" fmla="*/ 1290662 h 1485901"/>
              <a:gd name="connsiteX4" fmla="*/ 131 w 6197188"/>
              <a:gd name="connsiteY4" fmla="*/ 517752 h 1485901"/>
              <a:gd name="connsiteX0" fmla="*/ 131 w 6197188"/>
              <a:gd name="connsiteY0" fmla="*/ 528461 h 1496610"/>
              <a:gd name="connsiteX1" fmla="*/ 1859411 w 6197188"/>
              <a:gd name="connsiteY1" fmla="*/ 11583 h 1496610"/>
              <a:gd name="connsiteX2" fmla="*/ 6196715 w 6197188"/>
              <a:gd name="connsiteY2" fmla="*/ 647333 h 1496610"/>
              <a:gd name="connsiteX3" fmla="*/ 1932563 w 6197188"/>
              <a:gd name="connsiteY3" fmla="*/ 1301371 h 1496610"/>
              <a:gd name="connsiteX4" fmla="*/ 131 w 6197188"/>
              <a:gd name="connsiteY4" fmla="*/ 528461 h 1496610"/>
              <a:gd name="connsiteX0" fmla="*/ 126 w 5977755"/>
              <a:gd name="connsiteY0" fmla="*/ 518488 h 1513295"/>
              <a:gd name="connsiteX1" fmla="*/ 1859406 w 5977755"/>
              <a:gd name="connsiteY1" fmla="*/ 1610 h 1513295"/>
              <a:gd name="connsiteX2" fmla="*/ 5977254 w 5977755"/>
              <a:gd name="connsiteY2" fmla="*/ 683080 h 1513295"/>
              <a:gd name="connsiteX3" fmla="*/ 1932558 w 5977755"/>
              <a:gd name="connsiteY3" fmla="*/ 1291398 h 1513295"/>
              <a:gd name="connsiteX4" fmla="*/ 126 w 5977755"/>
              <a:gd name="connsiteY4" fmla="*/ 518488 h 1513295"/>
              <a:gd name="connsiteX0" fmla="*/ 126 w 6150740"/>
              <a:gd name="connsiteY0" fmla="*/ 518488 h 1386483"/>
              <a:gd name="connsiteX1" fmla="*/ 1859406 w 6150740"/>
              <a:gd name="connsiteY1" fmla="*/ 1610 h 1386483"/>
              <a:gd name="connsiteX2" fmla="*/ 5977254 w 6150740"/>
              <a:gd name="connsiteY2" fmla="*/ 683080 h 1386483"/>
              <a:gd name="connsiteX3" fmla="*/ 1932558 w 6150740"/>
              <a:gd name="connsiteY3" fmla="*/ 1291398 h 1386483"/>
              <a:gd name="connsiteX4" fmla="*/ 126 w 6150740"/>
              <a:gd name="connsiteY4" fmla="*/ 518488 h 1386483"/>
              <a:gd name="connsiteX0" fmla="*/ 12170 w 6193031"/>
              <a:gd name="connsiteY0" fmla="*/ 518264 h 1225514"/>
              <a:gd name="connsiteX1" fmla="*/ 1871450 w 6193031"/>
              <a:gd name="connsiteY1" fmla="*/ 1386 h 1225514"/>
              <a:gd name="connsiteX2" fmla="*/ 5989298 w 6193031"/>
              <a:gd name="connsiteY2" fmla="*/ 682856 h 1225514"/>
              <a:gd name="connsiteX3" fmla="*/ 2676122 w 6193031"/>
              <a:gd name="connsiteY3" fmla="*/ 943702 h 1225514"/>
              <a:gd name="connsiteX4" fmla="*/ 12170 w 6193031"/>
              <a:gd name="connsiteY4" fmla="*/ 518264 h 1225514"/>
              <a:gd name="connsiteX0" fmla="*/ 12170 w 6199984"/>
              <a:gd name="connsiteY0" fmla="*/ 518264 h 1270755"/>
              <a:gd name="connsiteX1" fmla="*/ 1871450 w 6199984"/>
              <a:gd name="connsiteY1" fmla="*/ 1386 h 1270755"/>
              <a:gd name="connsiteX2" fmla="*/ 5989298 w 6199984"/>
              <a:gd name="connsiteY2" fmla="*/ 682856 h 1270755"/>
              <a:gd name="connsiteX3" fmla="*/ 2676122 w 6199984"/>
              <a:gd name="connsiteY3" fmla="*/ 943702 h 1270755"/>
              <a:gd name="connsiteX4" fmla="*/ 12170 w 6199984"/>
              <a:gd name="connsiteY4" fmla="*/ 518264 h 1270755"/>
              <a:gd name="connsiteX0" fmla="*/ 32060 w 6219874"/>
              <a:gd name="connsiteY0" fmla="*/ 522902 h 1275393"/>
              <a:gd name="connsiteX1" fmla="*/ 1891340 w 6219874"/>
              <a:gd name="connsiteY1" fmla="*/ 6024 h 1275393"/>
              <a:gd name="connsiteX2" fmla="*/ 6009188 w 6219874"/>
              <a:gd name="connsiteY2" fmla="*/ 687494 h 1275393"/>
              <a:gd name="connsiteX3" fmla="*/ 2696012 w 6219874"/>
              <a:gd name="connsiteY3" fmla="*/ 948340 h 1275393"/>
              <a:gd name="connsiteX4" fmla="*/ 32060 w 6219874"/>
              <a:gd name="connsiteY4" fmla="*/ 522902 h 1275393"/>
              <a:gd name="connsiteX0" fmla="*/ 31813 w 6151308"/>
              <a:gd name="connsiteY0" fmla="*/ 534502 h 1198575"/>
              <a:gd name="connsiteX1" fmla="*/ 1891093 w 6151308"/>
              <a:gd name="connsiteY1" fmla="*/ 17624 h 1198575"/>
              <a:gd name="connsiteX2" fmla="*/ 5944933 w 6151308"/>
              <a:gd name="connsiteY2" fmla="*/ 635086 h 1198575"/>
              <a:gd name="connsiteX3" fmla="*/ 2695765 w 6151308"/>
              <a:gd name="connsiteY3" fmla="*/ 959940 h 1198575"/>
              <a:gd name="connsiteX4" fmla="*/ 31813 w 6151308"/>
              <a:gd name="connsiteY4" fmla="*/ 534502 h 1198575"/>
              <a:gd name="connsiteX0" fmla="*/ 31813 w 5987610"/>
              <a:gd name="connsiteY0" fmla="*/ 534502 h 1119060"/>
              <a:gd name="connsiteX1" fmla="*/ 1891093 w 5987610"/>
              <a:gd name="connsiteY1" fmla="*/ 17624 h 1119060"/>
              <a:gd name="connsiteX2" fmla="*/ 5944933 w 5987610"/>
              <a:gd name="connsiteY2" fmla="*/ 635086 h 1119060"/>
              <a:gd name="connsiteX3" fmla="*/ 2695765 w 5987610"/>
              <a:gd name="connsiteY3" fmla="*/ 959940 h 1119060"/>
              <a:gd name="connsiteX4" fmla="*/ 31813 w 5987610"/>
              <a:gd name="connsiteY4" fmla="*/ 534502 h 111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7610" h="1119060">
                <a:moveTo>
                  <a:pt x="31813" y="534502"/>
                </a:moveTo>
                <a:cubicBezTo>
                  <a:pt x="-202883" y="39121"/>
                  <a:pt x="905573" y="860"/>
                  <a:pt x="1891093" y="17624"/>
                </a:cubicBezTo>
                <a:cubicBezTo>
                  <a:pt x="2876613" y="34388"/>
                  <a:pt x="5323141" y="-197941"/>
                  <a:pt x="5944933" y="635086"/>
                </a:cubicBezTo>
                <a:cubicBezTo>
                  <a:pt x="6356413" y="1468113"/>
                  <a:pt x="3681285" y="976704"/>
                  <a:pt x="2695765" y="959940"/>
                </a:cubicBezTo>
                <a:cubicBezTo>
                  <a:pt x="1710245" y="943176"/>
                  <a:pt x="266509" y="1029883"/>
                  <a:pt x="31813" y="534502"/>
                </a:cubicBezTo>
                <a:close/>
              </a:path>
            </a:pathLst>
          </a:custGeom>
          <a:noFill/>
          <a:ln w="25400" cap="flat" cmpd="sng" algn="ctr">
            <a:solidFill>
              <a:srgbClr val="0099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00794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98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742484" y="2421884"/>
            <a:ext cx="9314796" cy="1461188"/>
          </a:xfrm>
        </p:spPr>
        <p:txBody>
          <a:bodyPr/>
          <a:lstStyle>
            <a:lvl1pPr algn="ctr">
              <a:defRPr b="1">
                <a:solidFill>
                  <a:schemeClr val="tx1">
                    <a:lumMod val="75000"/>
                  </a:schemeClr>
                </a:solidFill>
                <a:latin typeface="Santana" panose="02000403050000020004" pitchFamily="2" charset="0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2935" y="3882203"/>
            <a:ext cx="9961204" cy="1198708"/>
          </a:xfrm>
        </p:spPr>
        <p:txBody>
          <a:bodyPr/>
          <a:lstStyle>
            <a:lvl1pPr marL="0" indent="0" algn="ctr">
              <a:buNone/>
              <a:defRPr baseline="0">
                <a:latin typeface="Santana" panose="02000403050000020004" pitchFamily="2" charset="0"/>
              </a:defRPr>
            </a:lvl1pPr>
          </a:lstStyle>
          <a:p>
            <a:pPr lvl="0"/>
            <a:r>
              <a:rPr lang="fr-FR" dirty="0"/>
              <a:t>sous-titre  </a:t>
            </a:r>
          </a:p>
        </p:txBody>
      </p:sp>
    </p:spTree>
    <p:extLst>
      <p:ext uri="{BB962C8B-B14F-4D97-AF65-F5344CB8AC3E}">
        <p14:creationId xmlns:p14="http://schemas.microsoft.com/office/powerpoint/2010/main" val="50925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G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501" y="329942"/>
            <a:ext cx="9179799" cy="629560"/>
          </a:xfrm>
        </p:spPr>
        <p:txBody>
          <a:bodyPr anchor="b">
            <a:normAutofit/>
          </a:bodyPr>
          <a:lstStyle>
            <a:lvl1pPr algn="l">
              <a:defRPr sz="4000" b="1">
                <a:solidFill>
                  <a:srgbClr val="5AB4C0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501" y="1027850"/>
            <a:ext cx="9234130" cy="537125"/>
          </a:xfrm>
        </p:spPr>
        <p:txBody>
          <a:bodyPr/>
          <a:lstStyle>
            <a:lvl1pPr marL="0" indent="0" algn="l">
              <a:buNone/>
              <a:defRPr sz="2646">
                <a:solidFill>
                  <a:schemeClr val="bg1">
                    <a:lumMod val="50000"/>
                  </a:schemeClr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 dirty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2" r="17984" b="12114"/>
          <a:stretch/>
        </p:blipFill>
        <p:spPr>
          <a:xfrm flipH="1">
            <a:off x="5546457" y="3077706"/>
            <a:ext cx="5253306" cy="448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5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ET D'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Triangle isocèle 5"/>
          <p:cNvSpPr/>
          <p:nvPr userDrawn="1"/>
        </p:nvSpPr>
        <p:spPr>
          <a:xfrm rot="10800000" flipH="1" flipV="1">
            <a:off x="4389632" y="-120234"/>
            <a:ext cx="6475400" cy="7800144"/>
          </a:xfrm>
          <a:custGeom>
            <a:avLst/>
            <a:gdLst>
              <a:gd name="connsiteX0" fmla="*/ 0 w 14051280"/>
              <a:gd name="connsiteY0" fmla="*/ 8199909 h 8199909"/>
              <a:gd name="connsiteX1" fmla="*/ 14051280 w 14051280"/>
              <a:gd name="connsiteY1" fmla="*/ 0 h 8199909"/>
              <a:gd name="connsiteX2" fmla="*/ 14051280 w 14051280"/>
              <a:gd name="connsiteY2" fmla="*/ 8199909 h 8199909"/>
              <a:gd name="connsiteX3" fmla="*/ 0 w 14051280"/>
              <a:gd name="connsiteY3" fmla="*/ 8199909 h 8199909"/>
              <a:gd name="connsiteX0" fmla="*/ 0 w 9601200"/>
              <a:gd name="connsiteY0" fmla="*/ 8184669 h 8199909"/>
              <a:gd name="connsiteX1" fmla="*/ 9601200 w 9601200"/>
              <a:gd name="connsiteY1" fmla="*/ 0 h 8199909"/>
              <a:gd name="connsiteX2" fmla="*/ 9601200 w 9601200"/>
              <a:gd name="connsiteY2" fmla="*/ 8199909 h 8199909"/>
              <a:gd name="connsiteX3" fmla="*/ 0 w 9601200"/>
              <a:gd name="connsiteY3" fmla="*/ 8184669 h 8199909"/>
              <a:gd name="connsiteX0" fmla="*/ 0 w 9601200"/>
              <a:gd name="connsiteY0" fmla="*/ 8184669 h 8199909"/>
              <a:gd name="connsiteX1" fmla="*/ 2438400 w 9601200"/>
              <a:gd name="connsiteY1" fmla="*/ 2422178 h 8199909"/>
              <a:gd name="connsiteX2" fmla="*/ 9601200 w 9601200"/>
              <a:gd name="connsiteY2" fmla="*/ 0 h 8199909"/>
              <a:gd name="connsiteX3" fmla="*/ 9601200 w 9601200"/>
              <a:gd name="connsiteY3" fmla="*/ 8199909 h 8199909"/>
              <a:gd name="connsiteX4" fmla="*/ 0 w 9601200"/>
              <a:gd name="connsiteY4" fmla="*/ 8184669 h 8199909"/>
              <a:gd name="connsiteX0" fmla="*/ 0 w 9601200"/>
              <a:gd name="connsiteY0" fmla="*/ 8184669 h 8199909"/>
              <a:gd name="connsiteX1" fmla="*/ 2438400 w 9601200"/>
              <a:gd name="connsiteY1" fmla="*/ 2422178 h 8199909"/>
              <a:gd name="connsiteX2" fmla="*/ 9601200 w 9601200"/>
              <a:gd name="connsiteY2" fmla="*/ 0 h 8199909"/>
              <a:gd name="connsiteX3" fmla="*/ 9601200 w 9601200"/>
              <a:gd name="connsiteY3" fmla="*/ 8199909 h 8199909"/>
              <a:gd name="connsiteX4" fmla="*/ 0 w 9601200"/>
              <a:gd name="connsiteY4" fmla="*/ 8184669 h 8199909"/>
              <a:gd name="connsiteX0" fmla="*/ 0 w 9890760"/>
              <a:gd name="connsiteY0" fmla="*/ 6874029 h 6889269"/>
              <a:gd name="connsiteX1" fmla="*/ 2438400 w 9890760"/>
              <a:gd name="connsiteY1" fmla="*/ 1111538 h 6889269"/>
              <a:gd name="connsiteX2" fmla="*/ 9890760 w 9890760"/>
              <a:gd name="connsiteY2" fmla="*/ 0 h 6889269"/>
              <a:gd name="connsiteX3" fmla="*/ 9601200 w 9890760"/>
              <a:gd name="connsiteY3" fmla="*/ 6889269 h 6889269"/>
              <a:gd name="connsiteX4" fmla="*/ 0 w 9890760"/>
              <a:gd name="connsiteY4" fmla="*/ 6874029 h 6889269"/>
              <a:gd name="connsiteX0" fmla="*/ 0 w 9601200"/>
              <a:gd name="connsiteY0" fmla="*/ 6752109 h 6767349"/>
              <a:gd name="connsiteX1" fmla="*/ 2438400 w 9601200"/>
              <a:gd name="connsiteY1" fmla="*/ 989618 h 6767349"/>
              <a:gd name="connsiteX2" fmla="*/ 9601200 w 9601200"/>
              <a:gd name="connsiteY2" fmla="*/ 0 h 6767349"/>
              <a:gd name="connsiteX3" fmla="*/ 9601200 w 9601200"/>
              <a:gd name="connsiteY3" fmla="*/ 6767349 h 6767349"/>
              <a:gd name="connsiteX4" fmla="*/ 0 w 9601200"/>
              <a:gd name="connsiteY4" fmla="*/ 6752109 h 6767349"/>
              <a:gd name="connsiteX0" fmla="*/ 0 w 9601200"/>
              <a:gd name="connsiteY0" fmla="*/ 6752109 h 6767349"/>
              <a:gd name="connsiteX1" fmla="*/ 2438400 w 9601200"/>
              <a:gd name="connsiteY1" fmla="*/ 989618 h 6767349"/>
              <a:gd name="connsiteX2" fmla="*/ 9601200 w 9601200"/>
              <a:gd name="connsiteY2" fmla="*/ 0 h 6767349"/>
              <a:gd name="connsiteX3" fmla="*/ 9601200 w 9601200"/>
              <a:gd name="connsiteY3" fmla="*/ 6767349 h 6767349"/>
              <a:gd name="connsiteX4" fmla="*/ 0 w 9601200"/>
              <a:gd name="connsiteY4" fmla="*/ 6752109 h 6767349"/>
              <a:gd name="connsiteX0" fmla="*/ 0 w 9601200"/>
              <a:gd name="connsiteY0" fmla="*/ 6752109 h 6767349"/>
              <a:gd name="connsiteX1" fmla="*/ 2331720 w 9601200"/>
              <a:gd name="connsiteY1" fmla="*/ 1065818 h 6767349"/>
              <a:gd name="connsiteX2" fmla="*/ 9601200 w 9601200"/>
              <a:gd name="connsiteY2" fmla="*/ 0 h 6767349"/>
              <a:gd name="connsiteX3" fmla="*/ 9601200 w 9601200"/>
              <a:gd name="connsiteY3" fmla="*/ 6767349 h 6767349"/>
              <a:gd name="connsiteX4" fmla="*/ 0 w 9601200"/>
              <a:gd name="connsiteY4" fmla="*/ 6752109 h 6767349"/>
              <a:gd name="connsiteX0" fmla="*/ 0 w 10210800"/>
              <a:gd name="connsiteY0" fmla="*/ 6843549 h 6843549"/>
              <a:gd name="connsiteX1" fmla="*/ 2941320 w 10210800"/>
              <a:gd name="connsiteY1" fmla="*/ 1065818 h 6843549"/>
              <a:gd name="connsiteX2" fmla="*/ 10210800 w 10210800"/>
              <a:gd name="connsiteY2" fmla="*/ 0 h 6843549"/>
              <a:gd name="connsiteX3" fmla="*/ 10210800 w 10210800"/>
              <a:gd name="connsiteY3" fmla="*/ 6767349 h 6843549"/>
              <a:gd name="connsiteX4" fmla="*/ 0 w 10210800"/>
              <a:gd name="connsiteY4" fmla="*/ 6843549 h 6843549"/>
              <a:gd name="connsiteX0" fmla="*/ 0 w 10210800"/>
              <a:gd name="connsiteY0" fmla="*/ 6843549 h 6843549"/>
              <a:gd name="connsiteX1" fmla="*/ 3078480 w 10210800"/>
              <a:gd name="connsiteY1" fmla="*/ 1233458 h 6843549"/>
              <a:gd name="connsiteX2" fmla="*/ 10210800 w 10210800"/>
              <a:gd name="connsiteY2" fmla="*/ 0 h 6843549"/>
              <a:gd name="connsiteX3" fmla="*/ 10210800 w 10210800"/>
              <a:gd name="connsiteY3" fmla="*/ 6767349 h 6843549"/>
              <a:gd name="connsiteX4" fmla="*/ 0 w 10210800"/>
              <a:gd name="connsiteY4" fmla="*/ 6843549 h 6843549"/>
              <a:gd name="connsiteX0" fmla="*/ 0 w 9342120"/>
              <a:gd name="connsiteY0" fmla="*/ 6828309 h 6828309"/>
              <a:gd name="connsiteX1" fmla="*/ 2209800 w 9342120"/>
              <a:gd name="connsiteY1" fmla="*/ 1233458 h 6828309"/>
              <a:gd name="connsiteX2" fmla="*/ 9342120 w 9342120"/>
              <a:gd name="connsiteY2" fmla="*/ 0 h 6828309"/>
              <a:gd name="connsiteX3" fmla="*/ 9342120 w 9342120"/>
              <a:gd name="connsiteY3" fmla="*/ 6767349 h 6828309"/>
              <a:gd name="connsiteX4" fmla="*/ 0 w 9342120"/>
              <a:gd name="connsiteY4" fmla="*/ 6828309 h 6828309"/>
              <a:gd name="connsiteX0" fmla="*/ 0 w 9342120"/>
              <a:gd name="connsiteY0" fmla="*/ 6828309 h 6828309"/>
              <a:gd name="connsiteX1" fmla="*/ 2392680 w 9342120"/>
              <a:gd name="connsiteY1" fmla="*/ 1035338 h 6828309"/>
              <a:gd name="connsiteX2" fmla="*/ 9342120 w 9342120"/>
              <a:gd name="connsiteY2" fmla="*/ 0 h 6828309"/>
              <a:gd name="connsiteX3" fmla="*/ 9342120 w 9342120"/>
              <a:gd name="connsiteY3" fmla="*/ 6767349 h 6828309"/>
              <a:gd name="connsiteX4" fmla="*/ 0 w 9342120"/>
              <a:gd name="connsiteY4" fmla="*/ 6828309 h 6828309"/>
              <a:gd name="connsiteX0" fmla="*/ 0 w 9342120"/>
              <a:gd name="connsiteY0" fmla="*/ 6828309 h 6828309"/>
              <a:gd name="connsiteX1" fmla="*/ 2392680 w 9342120"/>
              <a:gd name="connsiteY1" fmla="*/ 1035338 h 6828309"/>
              <a:gd name="connsiteX2" fmla="*/ 9342120 w 9342120"/>
              <a:gd name="connsiteY2" fmla="*/ 0 h 6828309"/>
              <a:gd name="connsiteX3" fmla="*/ 9342120 w 9342120"/>
              <a:gd name="connsiteY3" fmla="*/ 6767349 h 6828309"/>
              <a:gd name="connsiteX4" fmla="*/ 0 w 9342120"/>
              <a:gd name="connsiteY4" fmla="*/ 6828309 h 6828309"/>
              <a:gd name="connsiteX0" fmla="*/ 0 w 9342120"/>
              <a:gd name="connsiteY0" fmla="*/ 7575069 h 7575069"/>
              <a:gd name="connsiteX1" fmla="*/ 2392680 w 9342120"/>
              <a:gd name="connsiteY1" fmla="*/ 1782098 h 7575069"/>
              <a:gd name="connsiteX2" fmla="*/ 9235440 w 9342120"/>
              <a:gd name="connsiteY2" fmla="*/ 0 h 7575069"/>
              <a:gd name="connsiteX3" fmla="*/ 9342120 w 9342120"/>
              <a:gd name="connsiteY3" fmla="*/ 7514109 h 7575069"/>
              <a:gd name="connsiteX4" fmla="*/ 0 w 9342120"/>
              <a:gd name="connsiteY4" fmla="*/ 7575069 h 7575069"/>
              <a:gd name="connsiteX0" fmla="*/ 0 w 9342120"/>
              <a:gd name="connsiteY0" fmla="*/ 7575069 h 7575069"/>
              <a:gd name="connsiteX1" fmla="*/ 2392680 w 9342120"/>
              <a:gd name="connsiteY1" fmla="*/ 1782098 h 7575069"/>
              <a:gd name="connsiteX2" fmla="*/ 9235440 w 9342120"/>
              <a:gd name="connsiteY2" fmla="*/ 0 h 7575069"/>
              <a:gd name="connsiteX3" fmla="*/ 9342120 w 9342120"/>
              <a:gd name="connsiteY3" fmla="*/ 7514109 h 7575069"/>
              <a:gd name="connsiteX4" fmla="*/ 0 w 9342120"/>
              <a:gd name="connsiteY4" fmla="*/ 7575069 h 7575069"/>
              <a:gd name="connsiteX0" fmla="*/ 0 w 9342120"/>
              <a:gd name="connsiteY0" fmla="*/ 7575069 h 7575069"/>
              <a:gd name="connsiteX1" fmla="*/ 2392680 w 9342120"/>
              <a:gd name="connsiteY1" fmla="*/ 1782098 h 7575069"/>
              <a:gd name="connsiteX2" fmla="*/ 9235440 w 9342120"/>
              <a:gd name="connsiteY2" fmla="*/ 0 h 7575069"/>
              <a:gd name="connsiteX3" fmla="*/ 9342120 w 9342120"/>
              <a:gd name="connsiteY3" fmla="*/ 7514109 h 7575069"/>
              <a:gd name="connsiteX4" fmla="*/ 0 w 9342120"/>
              <a:gd name="connsiteY4" fmla="*/ 7575069 h 7575069"/>
              <a:gd name="connsiteX0" fmla="*/ 0 w 9342120"/>
              <a:gd name="connsiteY0" fmla="*/ 7575069 h 7575069"/>
              <a:gd name="connsiteX1" fmla="*/ 2453640 w 9342120"/>
              <a:gd name="connsiteY1" fmla="*/ 1675418 h 7575069"/>
              <a:gd name="connsiteX2" fmla="*/ 9235440 w 9342120"/>
              <a:gd name="connsiteY2" fmla="*/ 0 h 7575069"/>
              <a:gd name="connsiteX3" fmla="*/ 9342120 w 9342120"/>
              <a:gd name="connsiteY3" fmla="*/ 7514109 h 7575069"/>
              <a:gd name="connsiteX4" fmla="*/ 0 w 9342120"/>
              <a:gd name="connsiteY4" fmla="*/ 7575069 h 7575069"/>
              <a:gd name="connsiteX0" fmla="*/ 0 w 10165080"/>
              <a:gd name="connsiteY0" fmla="*/ 7651269 h 7651269"/>
              <a:gd name="connsiteX1" fmla="*/ 3276600 w 10165080"/>
              <a:gd name="connsiteY1" fmla="*/ 1675418 h 7651269"/>
              <a:gd name="connsiteX2" fmla="*/ 10058400 w 10165080"/>
              <a:gd name="connsiteY2" fmla="*/ 0 h 7651269"/>
              <a:gd name="connsiteX3" fmla="*/ 10165080 w 10165080"/>
              <a:gd name="connsiteY3" fmla="*/ 7514109 h 7651269"/>
              <a:gd name="connsiteX4" fmla="*/ 0 w 10165080"/>
              <a:gd name="connsiteY4" fmla="*/ 7651269 h 7651269"/>
              <a:gd name="connsiteX0" fmla="*/ 0 w 10165080"/>
              <a:gd name="connsiteY0" fmla="*/ 7651269 h 7651269"/>
              <a:gd name="connsiteX1" fmla="*/ 3276600 w 10165080"/>
              <a:gd name="connsiteY1" fmla="*/ 1675418 h 7651269"/>
              <a:gd name="connsiteX2" fmla="*/ 10058400 w 10165080"/>
              <a:gd name="connsiteY2" fmla="*/ 0 h 7651269"/>
              <a:gd name="connsiteX3" fmla="*/ 10165080 w 10165080"/>
              <a:gd name="connsiteY3" fmla="*/ 7514109 h 7651269"/>
              <a:gd name="connsiteX4" fmla="*/ 0 w 10165080"/>
              <a:gd name="connsiteY4" fmla="*/ 7651269 h 7651269"/>
              <a:gd name="connsiteX0" fmla="*/ 0 w 10165080"/>
              <a:gd name="connsiteY0" fmla="*/ 7651269 h 7651269"/>
              <a:gd name="connsiteX1" fmla="*/ 3352800 w 10165080"/>
              <a:gd name="connsiteY1" fmla="*/ 1486725 h 7651269"/>
              <a:gd name="connsiteX2" fmla="*/ 10058400 w 10165080"/>
              <a:gd name="connsiteY2" fmla="*/ 0 h 7651269"/>
              <a:gd name="connsiteX3" fmla="*/ 10165080 w 10165080"/>
              <a:gd name="connsiteY3" fmla="*/ 7514109 h 7651269"/>
              <a:gd name="connsiteX4" fmla="*/ 0 w 10165080"/>
              <a:gd name="connsiteY4" fmla="*/ 7651269 h 7651269"/>
              <a:gd name="connsiteX0" fmla="*/ 0 w 9083040"/>
              <a:gd name="connsiteY0" fmla="*/ 7360973 h 7514109"/>
              <a:gd name="connsiteX1" fmla="*/ 2270760 w 9083040"/>
              <a:gd name="connsiteY1" fmla="*/ 1486725 h 7514109"/>
              <a:gd name="connsiteX2" fmla="*/ 8976360 w 9083040"/>
              <a:gd name="connsiteY2" fmla="*/ 0 h 7514109"/>
              <a:gd name="connsiteX3" fmla="*/ 9083040 w 9083040"/>
              <a:gd name="connsiteY3" fmla="*/ 7514109 h 7514109"/>
              <a:gd name="connsiteX4" fmla="*/ 0 w 9083040"/>
              <a:gd name="connsiteY4" fmla="*/ 7360973 h 7514109"/>
              <a:gd name="connsiteX0" fmla="*/ 0 w 9083040"/>
              <a:gd name="connsiteY0" fmla="*/ 7360973 h 7514109"/>
              <a:gd name="connsiteX1" fmla="*/ 2270760 w 9083040"/>
              <a:gd name="connsiteY1" fmla="*/ 1486725 h 7514109"/>
              <a:gd name="connsiteX2" fmla="*/ 8976360 w 9083040"/>
              <a:gd name="connsiteY2" fmla="*/ 0 h 7514109"/>
              <a:gd name="connsiteX3" fmla="*/ 9083040 w 9083040"/>
              <a:gd name="connsiteY3" fmla="*/ 7514109 h 7514109"/>
              <a:gd name="connsiteX4" fmla="*/ 0 w 9083040"/>
              <a:gd name="connsiteY4" fmla="*/ 7360973 h 7514109"/>
              <a:gd name="connsiteX0" fmla="*/ 0 w 7757160"/>
              <a:gd name="connsiteY0" fmla="*/ 7346458 h 7514109"/>
              <a:gd name="connsiteX1" fmla="*/ 944880 w 7757160"/>
              <a:gd name="connsiteY1" fmla="*/ 1486725 h 7514109"/>
              <a:gd name="connsiteX2" fmla="*/ 7650480 w 7757160"/>
              <a:gd name="connsiteY2" fmla="*/ 0 h 7514109"/>
              <a:gd name="connsiteX3" fmla="*/ 7757160 w 7757160"/>
              <a:gd name="connsiteY3" fmla="*/ 7514109 h 7514109"/>
              <a:gd name="connsiteX4" fmla="*/ 0 w 7757160"/>
              <a:gd name="connsiteY4" fmla="*/ 7346458 h 7514109"/>
              <a:gd name="connsiteX0" fmla="*/ 0 w 7757160"/>
              <a:gd name="connsiteY0" fmla="*/ 7346458 h 7514109"/>
              <a:gd name="connsiteX1" fmla="*/ 944880 w 7757160"/>
              <a:gd name="connsiteY1" fmla="*/ 1486725 h 7514109"/>
              <a:gd name="connsiteX2" fmla="*/ 7650480 w 7757160"/>
              <a:gd name="connsiteY2" fmla="*/ 0 h 7514109"/>
              <a:gd name="connsiteX3" fmla="*/ 7757160 w 7757160"/>
              <a:gd name="connsiteY3" fmla="*/ 7514109 h 7514109"/>
              <a:gd name="connsiteX4" fmla="*/ 0 w 7757160"/>
              <a:gd name="connsiteY4" fmla="*/ 7346458 h 7514109"/>
              <a:gd name="connsiteX0" fmla="*/ 0 w 7757160"/>
              <a:gd name="connsiteY0" fmla="*/ 7346458 h 7514109"/>
              <a:gd name="connsiteX1" fmla="*/ 1082040 w 7757160"/>
              <a:gd name="connsiteY1" fmla="*/ 949677 h 7514109"/>
              <a:gd name="connsiteX2" fmla="*/ 7650480 w 7757160"/>
              <a:gd name="connsiteY2" fmla="*/ 0 h 7514109"/>
              <a:gd name="connsiteX3" fmla="*/ 7757160 w 7757160"/>
              <a:gd name="connsiteY3" fmla="*/ 7514109 h 7514109"/>
              <a:gd name="connsiteX4" fmla="*/ 0 w 7757160"/>
              <a:gd name="connsiteY4" fmla="*/ 7346458 h 7514109"/>
              <a:gd name="connsiteX0" fmla="*/ 0 w 7757160"/>
              <a:gd name="connsiteY0" fmla="*/ 7346458 h 7514109"/>
              <a:gd name="connsiteX1" fmla="*/ 777240 w 7757160"/>
              <a:gd name="connsiteY1" fmla="*/ 688410 h 7514109"/>
              <a:gd name="connsiteX2" fmla="*/ 7650480 w 7757160"/>
              <a:gd name="connsiteY2" fmla="*/ 0 h 7514109"/>
              <a:gd name="connsiteX3" fmla="*/ 7757160 w 7757160"/>
              <a:gd name="connsiteY3" fmla="*/ 7514109 h 7514109"/>
              <a:gd name="connsiteX4" fmla="*/ 0 w 7757160"/>
              <a:gd name="connsiteY4" fmla="*/ 7346458 h 7514109"/>
              <a:gd name="connsiteX0" fmla="*/ 0 w 7749665"/>
              <a:gd name="connsiteY0" fmla="*/ 7709329 h 7716160"/>
              <a:gd name="connsiteX1" fmla="*/ 769745 w 7749665"/>
              <a:gd name="connsiteY1" fmla="*/ 688410 h 7716160"/>
              <a:gd name="connsiteX2" fmla="*/ 7642985 w 7749665"/>
              <a:gd name="connsiteY2" fmla="*/ 0 h 7716160"/>
              <a:gd name="connsiteX3" fmla="*/ 7749665 w 7749665"/>
              <a:gd name="connsiteY3" fmla="*/ 7514109 h 7716160"/>
              <a:gd name="connsiteX4" fmla="*/ 0 w 7749665"/>
              <a:gd name="connsiteY4" fmla="*/ 7709329 h 7716160"/>
              <a:gd name="connsiteX0" fmla="*/ 0 w 7749665"/>
              <a:gd name="connsiteY0" fmla="*/ 7709329 h 8213911"/>
              <a:gd name="connsiteX1" fmla="*/ 769745 w 7749665"/>
              <a:gd name="connsiteY1" fmla="*/ 688410 h 8213911"/>
              <a:gd name="connsiteX2" fmla="*/ 7642985 w 7749665"/>
              <a:gd name="connsiteY2" fmla="*/ 0 h 8213911"/>
              <a:gd name="connsiteX3" fmla="*/ 7749665 w 7749665"/>
              <a:gd name="connsiteY3" fmla="*/ 7514109 h 8213911"/>
              <a:gd name="connsiteX4" fmla="*/ 5045980 w 7749665"/>
              <a:gd name="connsiteY4" fmla="*/ 7681495 h 8213911"/>
              <a:gd name="connsiteX5" fmla="*/ 0 w 7749665"/>
              <a:gd name="connsiteY5" fmla="*/ 7709329 h 8213911"/>
              <a:gd name="connsiteX0" fmla="*/ 0 w 7749665"/>
              <a:gd name="connsiteY0" fmla="*/ 7709329 h 8213911"/>
              <a:gd name="connsiteX1" fmla="*/ 769745 w 7749665"/>
              <a:gd name="connsiteY1" fmla="*/ 688410 h 8213911"/>
              <a:gd name="connsiteX2" fmla="*/ 7642985 w 7749665"/>
              <a:gd name="connsiteY2" fmla="*/ 0 h 8213911"/>
              <a:gd name="connsiteX3" fmla="*/ 7749665 w 7749665"/>
              <a:gd name="connsiteY3" fmla="*/ 7514109 h 8213911"/>
              <a:gd name="connsiteX4" fmla="*/ 5045980 w 7749665"/>
              <a:gd name="connsiteY4" fmla="*/ 7681495 h 8213911"/>
              <a:gd name="connsiteX5" fmla="*/ 0 w 7749665"/>
              <a:gd name="connsiteY5" fmla="*/ 7709329 h 8213911"/>
              <a:gd name="connsiteX0" fmla="*/ 0 w 7749665"/>
              <a:gd name="connsiteY0" fmla="*/ 7709329 h 8213911"/>
              <a:gd name="connsiteX1" fmla="*/ 769745 w 7749665"/>
              <a:gd name="connsiteY1" fmla="*/ 688410 h 8213911"/>
              <a:gd name="connsiteX2" fmla="*/ 7642985 w 7749665"/>
              <a:gd name="connsiteY2" fmla="*/ 0 h 8213911"/>
              <a:gd name="connsiteX3" fmla="*/ 7749665 w 7749665"/>
              <a:gd name="connsiteY3" fmla="*/ 7514109 h 8213911"/>
              <a:gd name="connsiteX4" fmla="*/ 5045980 w 7749665"/>
              <a:gd name="connsiteY4" fmla="*/ 7681495 h 8213911"/>
              <a:gd name="connsiteX5" fmla="*/ 0 w 7749665"/>
              <a:gd name="connsiteY5" fmla="*/ 7709329 h 8213911"/>
              <a:gd name="connsiteX0" fmla="*/ 0 w 7749665"/>
              <a:gd name="connsiteY0" fmla="*/ 7295782 h 7800364"/>
              <a:gd name="connsiteX1" fmla="*/ 769745 w 7749665"/>
              <a:gd name="connsiteY1" fmla="*/ 274863 h 7800364"/>
              <a:gd name="connsiteX2" fmla="*/ 5094842 w 7749665"/>
              <a:gd name="connsiteY2" fmla="*/ 76328 h 7800364"/>
              <a:gd name="connsiteX3" fmla="*/ 7749665 w 7749665"/>
              <a:gd name="connsiteY3" fmla="*/ 7100562 h 7800364"/>
              <a:gd name="connsiteX4" fmla="*/ 5045980 w 7749665"/>
              <a:gd name="connsiteY4" fmla="*/ 7267948 h 7800364"/>
              <a:gd name="connsiteX5" fmla="*/ 0 w 7749665"/>
              <a:gd name="connsiteY5" fmla="*/ 7295782 h 7800364"/>
              <a:gd name="connsiteX0" fmla="*/ 0 w 7749665"/>
              <a:gd name="connsiteY0" fmla="*/ 8507619 h 9012201"/>
              <a:gd name="connsiteX1" fmla="*/ 769745 w 7749665"/>
              <a:gd name="connsiteY1" fmla="*/ 1486700 h 9012201"/>
              <a:gd name="connsiteX2" fmla="*/ 5094842 w 7749665"/>
              <a:gd name="connsiteY2" fmla="*/ 1288165 h 9012201"/>
              <a:gd name="connsiteX3" fmla="*/ 7749665 w 7749665"/>
              <a:gd name="connsiteY3" fmla="*/ 8312399 h 9012201"/>
              <a:gd name="connsiteX4" fmla="*/ 5045980 w 7749665"/>
              <a:gd name="connsiteY4" fmla="*/ 8479785 h 9012201"/>
              <a:gd name="connsiteX5" fmla="*/ 0 w 7749665"/>
              <a:gd name="connsiteY5" fmla="*/ 8507619 h 9012201"/>
              <a:gd name="connsiteX0" fmla="*/ 0 w 7749665"/>
              <a:gd name="connsiteY0" fmla="*/ 8507619 h 9012201"/>
              <a:gd name="connsiteX1" fmla="*/ 769745 w 7749665"/>
              <a:gd name="connsiteY1" fmla="*/ 1486700 h 9012201"/>
              <a:gd name="connsiteX2" fmla="*/ 5094842 w 7749665"/>
              <a:gd name="connsiteY2" fmla="*/ 1288165 h 9012201"/>
              <a:gd name="connsiteX3" fmla="*/ 7749665 w 7749665"/>
              <a:gd name="connsiteY3" fmla="*/ 8312399 h 9012201"/>
              <a:gd name="connsiteX4" fmla="*/ 5045980 w 7749665"/>
              <a:gd name="connsiteY4" fmla="*/ 8479785 h 9012201"/>
              <a:gd name="connsiteX5" fmla="*/ 0 w 7749665"/>
              <a:gd name="connsiteY5" fmla="*/ 8507619 h 9012201"/>
              <a:gd name="connsiteX0" fmla="*/ 0 w 7811810"/>
              <a:gd name="connsiteY0" fmla="*/ 8507619 h 9012201"/>
              <a:gd name="connsiteX1" fmla="*/ 769745 w 7811810"/>
              <a:gd name="connsiteY1" fmla="*/ 1486700 h 9012201"/>
              <a:gd name="connsiteX2" fmla="*/ 5094842 w 7811810"/>
              <a:gd name="connsiteY2" fmla="*/ 1288165 h 9012201"/>
              <a:gd name="connsiteX3" fmla="*/ 7749665 w 7811810"/>
              <a:gd name="connsiteY3" fmla="*/ 8312399 h 9012201"/>
              <a:gd name="connsiteX4" fmla="*/ 5045980 w 7811810"/>
              <a:gd name="connsiteY4" fmla="*/ 8479785 h 9012201"/>
              <a:gd name="connsiteX5" fmla="*/ 0 w 7811810"/>
              <a:gd name="connsiteY5" fmla="*/ 8507619 h 9012201"/>
              <a:gd name="connsiteX0" fmla="*/ 0 w 7947416"/>
              <a:gd name="connsiteY0" fmla="*/ 8507619 h 9390536"/>
              <a:gd name="connsiteX1" fmla="*/ 769745 w 7947416"/>
              <a:gd name="connsiteY1" fmla="*/ 1486700 h 9390536"/>
              <a:gd name="connsiteX2" fmla="*/ 5094842 w 7947416"/>
              <a:gd name="connsiteY2" fmla="*/ 1288165 h 9390536"/>
              <a:gd name="connsiteX3" fmla="*/ 7749665 w 7947416"/>
              <a:gd name="connsiteY3" fmla="*/ 8312399 h 9390536"/>
              <a:gd name="connsiteX4" fmla="*/ 5045980 w 7947416"/>
              <a:gd name="connsiteY4" fmla="*/ 8479785 h 9390536"/>
              <a:gd name="connsiteX5" fmla="*/ 0 w 7947416"/>
              <a:gd name="connsiteY5" fmla="*/ 8507619 h 9390536"/>
              <a:gd name="connsiteX0" fmla="*/ 0 w 7749665"/>
              <a:gd name="connsiteY0" fmla="*/ 8507619 h 9012201"/>
              <a:gd name="connsiteX1" fmla="*/ 769745 w 7749665"/>
              <a:gd name="connsiteY1" fmla="*/ 1486700 h 9012201"/>
              <a:gd name="connsiteX2" fmla="*/ 5094842 w 7749665"/>
              <a:gd name="connsiteY2" fmla="*/ 1288165 h 9012201"/>
              <a:gd name="connsiteX3" fmla="*/ 7749665 w 7749665"/>
              <a:gd name="connsiteY3" fmla="*/ 8312399 h 9012201"/>
              <a:gd name="connsiteX4" fmla="*/ 5045980 w 7749665"/>
              <a:gd name="connsiteY4" fmla="*/ 8479785 h 9012201"/>
              <a:gd name="connsiteX5" fmla="*/ 0 w 7749665"/>
              <a:gd name="connsiteY5" fmla="*/ 8507619 h 9012201"/>
              <a:gd name="connsiteX0" fmla="*/ 0 w 5094842"/>
              <a:gd name="connsiteY0" fmla="*/ 8507619 h 9012201"/>
              <a:gd name="connsiteX1" fmla="*/ 769745 w 5094842"/>
              <a:gd name="connsiteY1" fmla="*/ 1486700 h 9012201"/>
              <a:gd name="connsiteX2" fmla="*/ 5094842 w 5094842"/>
              <a:gd name="connsiteY2" fmla="*/ 1288165 h 9012201"/>
              <a:gd name="connsiteX3" fmla="*/ 5045980 w 5094842"/>
              <a:gd name="connsiteY3" fmla="*/ 8479785 h 9012201"/>
              <a:gd name="connsiteX4" fmla="*/ 0 w 5094842"/>
              <a:gd name="connsiteY4" fmla="*/ 8507619 h 9012201"/>
              <a:gd name="connsiteX0" fmla="*/ 0 w 5094842"/>
              <a:gd name="connsiteY0" fmla="*/ 8507619 h 9012201"/>
              <a:gd name="connsiteX1" fmla="*/ 769745 w 5094842"/>
              <a:gd name="connsiteY1" fmla="*/ 1486700 h 9012201"/>
              <a:gd name="connsiteX2" fmla="*/ 5094842 w 5094842"/>
              <a:gd name="connsiteY2" fmla="*/ 1288165 h 9012201"/>
              <a:gd name="connsiteX3" fmla="*/ 5045980 w 5094842"/>
              <a:gd name="connsiteY3" fmla="*/ 8479785 h 9012201"/>
              <a:gd name="connsiteX4" fmla="*/ 0 w 5094842"/>
              <a:gd name="connsiteY4" fmla="*/ 8507619 h 9012201"/>
              <a:gd name="connsiteX0" fmla="*/ 0 w 5094842"/>
              <a:gd name="connsiteY0" fmla="*/ 8507619 h 9012201"/>
              <a:gd name="connsiteX1" fmla="*/ 769745 w 5094842"/>
              <a:gd name="connsiteY1" fmla="*/ 1486700 h 9012201"/>
              <a:gd name="connsiteX2" fmla="*/ 5094842 w 5094842"/>
              <a:gd name="connsiteY2" fmla="*/ 1288165 h 9012201"/>
              <a:gd name="connsiteX3" fmla="*/ 5045980 w 5094842"/>
              <a:gd name="connsiteY3" fmla="*/ 8479785 h 9012201"/>
              <a:gd name="connsiteX4" fmla="*/ 0 w 5094842"/>
              <a:gd name="connsiteY4" fmla="*/ 8507619 h 9012201"/>
              <a:gd name="connsiteX0" fmla="*/ 0 w 5094903"/>
              <a:gd name="connsiteY0" fmla="*/ 8577438 h 9082020"/>
              <a:gd name="connsiteX1" fmla="*/ 769745 w 5094903"/>
              <a:gd name="connsiteY1" fmla="*/ 1556519 h 9082020"/>
              <a:gd name="connsiteX2" fmla="*/ 5094842 w 5094903"/>
              <a:gd name="connsiteY2" fmla="*/ 1357984 h 9082020"/>
              <a:gd name="connsiteX3" fmla="*/ 5045980 w 5094903"/>
              <a:gd name="connsiteY3" fmla="*/ 8549604 h 9082020"/>
              <a:gd name="connsiteX4" fmla="*/ 0 w 5094903"/>
              <a:gd name="connsiteY4" fmla="*/ 8577438 h 9082020"/>
              <a:gd name="connsiteX0" fmla="*/ 0 w 5094903"/>
              <a:gd name="connsiteY0" fmla="*/ 8577438 h 9082020"/>
              <a:gd name="connsiteX1" fmla="*/ 769745 w 5094903"/>
              <a:gd name="connsiteY1" fmla="*/ 1556519 h 9082020"/>
              <a:gd name="connsiteX2" fmla="*/ 5094842 w 5094903"/>
              <a:gd name="connsiteY2" fmla="*/ 1357984 h 9082020"/>
              <a:gd name="connsiteX3" fmla="*/ 5045980 w 5094903"/>
              <a:gd name="connsiteY3" fmla="*/ 8549604 h 9082020"/>
              <a:gd name="connsiteX4" fmla="*/ 0 w 5094903"/>
              <a:gd name="connsiteY4" fmla="*/ 8577438 h 9082020"/>
              <a:gd name="connsiteX0" fmla="*/ 0 w 5094969"/>
              <a:gd name="connsiteY0" fmla="*/ 7621948 h 8126530"/>
              <a:gd name="connsiteX1" fmla="*/ 769745 w 5094969"/>
              <a:gd name="connsiteY1" fmla="*/ 601029 h 8126530"/>
              <a:gd name="connsiteX2" fmla="*/ 5094842 w 5094969"/>
              <a:gd name="connsiteY2" fmla="*/ 402494 h 8126530"/>
              <a:gd name="connsiteX3" fmla="*/ 5045980 w 5094969"/>
              <a:gd name="connsiteY3" fmla="*/ 7594114 h 8126530"/>
              <a:gd name="connsiteX4" fmla="*/ 0 w 5094969"/>
              <a:gd name="connsiteY4" fmla="*/ 7621948 h 8126530"/>
              <a:gd name="connsiteX0" fmla="*/ 0 w 5094969"/>
              <a:gd name="connsiteY0" fmla="*/ 7621948 h 8126530"/>
              <a:gd name="connsiteX1" fmla="*/ 769745 w 5094969"/>
              <a:gd name="connsiteY1" fmla="*/ 601029 h 8126530"/>
              <a:gd name="connsiteX2" fmla="*/ 5094842 w 5094969"/>
              <a:gd name="connsiteY2" fmla="*/ 402494 h 8126530"/>
              <a:gd name="connsiteX3" fmla="*/ 5045980 w 5094969"/>
              <a:gd name="connsiteY3" fmla="*/ 7594114 h 8126530"/>
              <a:gd name="connsiteX4" fmla="*/ 0 w 5094969"/>
              <a:gd name="connsiteY4" fmla="*/ 7621948 h 8126530"/>
              <a:gd name="connsiteX0" fmla="*/ 0 w 5094973"/>
              <a:gd name="connsiteY0" fmla="*/ 7749685 h 8254267"/>
              <a:gd name="connsiteX1" fmla="*/ 852185 w 5094973"/>
              <a:gd name="connsiteY1" fmla="*/ 547331 h 8254267"/>
              <a:gd name="connsiteX2" fmla="*/ 5094842 w 5094973"/>
              <a:gd name="connsiteY2" fmla="*/ 530231 h 8254267"/>
              <a:gd name="connsiteX3" fmla="*/ 5045980 w 5094973"/>
              <a:gd name="connsiteY3" fmla="*/ 7721851 h 8254267"/>
              <a:gd name="connsiteX4" fmla="*/ 0 w 5094973"/>
              <a:gd name="connsiteY4" fmla="*/ 7749685 h 8254267"/>
              <a:gd name="connsiteX0" fmla="*/ 0 w 5095028"/>
              <a:gd name="connsiteY0" fmla="*/ 7246876 h 7751458"/>
              <a:gd name="connsiteX1" fmla="*/ 852185 w 5095028"/>
              <a:gd name="connsiteY1" fmla="*/ 44522 h 7751458"/>
              <a:gd name="connsiteX2" fmla="*/ 5094842 w 5095028"/>
              <a:gd name="connsiteY2" fmla="*/ 27422 h 7751458"/>
              <a:gd name="connsiteX3" fmla="*/ 5045980 w 5095028"/>
              <a:gd name="connsiteY3" fmla="*/ 7219042 h 7751458"/>
              <a:gd name="connsiteX4" fmla="*/ 0 w 5095028"/>
              <a:gd name="connsiteY4" fmla="*/ 7246876 h 7751458"/>
              <a:gd name="connsiteX0" fmla="*/ 0 w 5095028"/>
              <a:gd name="connsiteY0" fmla="*/ 7246876 h 7299897"/>
              <a:gd name="connsiteX1" fmla="*/ 852185 w 5095028"/>
              <a:gd name="connsiteY1" fmla="*/ 44522 h 7299897"/>
              <a:gd name="connsiteX2" fmla="*/ 5094842 w 5095028"/>
              <a:gd name="connsiteY2" fmla="*/ 27422 h 7299897"/>
              <a:gd name="connsiteX3" fmla="*/ 5045980 w 5095028"/>
              <a:gd name="connsiteY3" fmla="*/ 7219042 h 7299897"/>
              <a:gd name="connsiteX4" fmla="*/ 0 w 5095028"/>
              <a:gd name="connsiteY4" fmla="*/ 7246876 h 729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95028" h="7299897">
                <a:moveTo>
                  <a:pt x="0" y="7246876"/>
                </a:moveTo>
                <a:cubicBezTo>
                  <a:pt x="2184400" y="5134484"/>
                  <a:pt x="3045" y="1247764"/>
                  <a:pt x="852185" y="44522"/>
                </a:cubicBezTo>
                <a:cubicBezTo>
                  <a:pt x="2728077" y="-15678"/>
                  <a:pt x="5119343" y="-8065"/>
                  <a:pt x="5094842" y="27422"/>
                </a:cubicBezTo>
                <a:lnTo>
                  <a:pt x="5045980" y="7219042"/>
                </a:lnTo>
                <a:cubicBezTo>
                  <a:pt x="3754369" y="7251579"/>
                  <a:pt x="1584571" y="7366113"/>
                  <a:pt x="0" y="72468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388501" y="214313"/>
            <a:ext cx="4662129" cy="1323833"/>
          </a:xfrm>
        </p:spPr>
        <p:txBody>
          <a:bodyPr anchor="b">
            <a:noAutofit/>
          </a:bodyPr>
          <a:lstStyle>
            <a:lvl1pPr algn="l">
              <a:defRPr sz="3600" b="1">
                <a:solidFill>
                  <a:srgbClr val="5AB4C0"/>
                </a:solidFill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388501" y="1606494"/>
            <a:ext cx="4689723" cy="1172425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 dirty="0"/>
              <a:t>Modifier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1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484" y="4038653"/>
            <a:ext cx="9314796" cy="14611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Santana" panose="02000403050000020004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92868" y="6560215"/>
            <a:ext cx="2021681" cy="8929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5" descr="C:\Users\MJA7151\Documents\bureau de julie masson\Charte graphique ILDYS\logos\Logo Ildys png\logo_ildys_blanc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3" y="6700463"/>
            <a:ext cx="1706177" cy="7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Ellipse 7"/>
          <p:cNvSpPr/>
          <p:nvPr userDrawn="1"/>
        </p:nvSpPr>
        <p:spPr bwMode="auto">
          <a:xfrm>
            <a:off x="4288679" y="1732804"/>
            <a:ext cx="2222404" cy="22224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1984" dirty="0">
              <a:solidFill>
                <a:schemeClr val="tx1"/>
              </a:solidFill>
            </a:endParaRPr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sz="quarter" idx="13" hasCustomPrompt="1"/>
          </p:nvPr>
        </p:nvSpPr>
        <p:spPr>
          <a:xfrm>
            <a:off x="4800600" y="2363788"/>
            <a:ext cx="1392238" cy="1216025"/>
          </a:xfrm>
        </p:spPr>
        <p:txBody>
          <a:bodyPr>
            <a:normAutofit/>
          </a:bodyPr>
          <a:lstStyle>
            <a:lvl1pPr>
              <a:defRPr lang="fr-FR" sz="2000" dirty="0"/>
            </a:lvl1pPr>
          </a:lstStyle>
          <a:p>
            <a:r>
              <a:rPr lang="fr-FR" dirty="0"/>
              <a:t>ICONE</a:t>
            </a:r>
          </a:p>
        </p:txBody>
      </p:sp>
    </p:spTree>
    <p:extLst>
      <p:ext uri="{BB962C8B-B14F-4D97-AF65-F5344CB8AC3E}">
        <p14:creationId xmlns:p14="http://schemas.microsoft.com/office/powerpoint/2010/main" val="4179760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/ 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Espace réservé du contenu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7" r="19592" b="16037"/>
          <a:stretch/>
        </p:blipFill>
        <p:spPr>
          <a:xfrm>
            <a:off x="-34925" y="5419725"/>
            <a:ext cx="10834688" cy="2139950"/>
          </a:xfrm>
          <a:prstGeom prst="rect">
            <a:avLst/>
          </a:prstGeom>
        </p:spPr>
      </p:pic>
      <p:pic>
        <p:nvPicPr>
          <p:cNvPr id="8" name="Image 3" descr="logo_ildys grand form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766" y="393333"/>
            <a:ext cx="1763327" cy="731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24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484" y="2012414"/>
            <a:ext cx="4589899" cy="479654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67380" y="2012414"/>
            <a:ext cx="4589899" cy="479654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233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402484"/>
            <a:ext cx="9314796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892" y="1853171"/>
            <a:ext cx="45688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892" y="2761381"/>
            <a:ext cx="4568805" cy="406157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67381" y="1853171"/>
            <a:ext cx="4591306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67381" y="2761381"/>
            <a:ext cx="4591306" cy="4061576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08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3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89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03978"/>
            <a:ext cx="3483205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1306" y="1088455"/>
            <a:ext cx="546738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267902"/>
            <a:ext cx="3483205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593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890" y="503978"/>
            <a:ext cx="3483205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91306" y="1088455"/>
            <a:ext cx="546738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3890" y="2267902"/>
            <a:ext cx="3483205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285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694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28581" y="402483"/>
            <a:ext cx="2328699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484" y="402483"/>
            <a:ext cx="6851100" cy="640647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09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484" y="402484"/>
            <a:ext cx="9314796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484" y="2012414"/>
            <a:ext cx="9314796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484" y="7006700"/>
            <a:ext cx="242994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5CCC3-3195-4935-85E8-9D3B7998158A}" type="datetimeFigureOut">
              <a:rPr lang="fr-FR" smtClean="0"/>
              <a:t>12/09/2025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77422" y="7006700"/>
            <a:ext cx="3644920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32" y="7006700"/>
            <a:ext cx="242994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0C600-3541-4607-8224-32E90CC8F3C4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3" descr="logo_ildys grand format.jp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48" y="6677322"/>
            <a:ext cx="1763327" cy="731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42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62" r:id="rId3"/>
    <p:sldLayoutId id="2147483673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Transferts 2026 </a:t>
            </a:r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u="sng" dirty="0"/>
              <a:t>CSE</a:t>
            </a:r>
          </a:p>
        </p:txBody>
      </p:sp>
    </p:spTree>
    <p:extLst>
      <p:ext uri="{BB962C8B-B14F-4D97-AF65-F5344CB8AC3E}">
        <p14:creationId xmlns:p14="http://schemas.microsoft.com/office/powerpoint/2010/main" val="75987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r-FR" sz="3000" dirty="0"/>
              <a:t>L’inventaire et le chiffrage des investissements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9E7C87-A8FA-494C-84D3-F577AF1370ED}"/>
              </a:ext>
            </a:extLst>
          </p:cNvPr>
          <p:cNvSpPr txBox="1"/>
          <p:nvPr/>
        </p:nvSpPr>
        <p:spPr>
          <a:xfrm>
            <a:off x="0" y="1064010"/>
            <a:ext cx="1079976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fr-FR" dirty="0"/>
              <a:t>Un premier inventaire, listant les investissements nécessaires aux futurs services de Cardiologie et Polyvalent Loco-Neuro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fr-FR" dirty="0"/>
              <a:t>Reprise en cours de l’inventaire par les services concernés afin de le préciser par une référence produit et/ou un lien internet, et de chiffrer cet inventaire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fr-FR" dirty="0"/>
              <a:t>Une fois la liste au complet, évaluer les différents temps de livraison pour passer commande au bon moment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A0E4281-D8B0-4368-BB5F-455A37BD4CB3}"/>
              </a:ext>
            </a:extLst>
          </p:cNvPr>
          <p:cNvSpPr txBox="1">
            <a:spLocks/>
          </p:cNvSpPr>
          <p:nvPr/>
        </p:nvSpPr>
        <p:spPr>
          <a:xfrm>
            <a:off x="388502" y="3173555"/>
            <a:ext cx="9179799" cy="629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AB4C0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000" dirty="0"/>
              <a:t>Les éléments « Techniques et informatiques »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A53EAD3-B751-4844-A031-F760A1FAA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501" y="3846252"/>
            <a:ext cx="9234130" cy="537125"/>
          </a:xfrm>
        </p:spPr>
        <p:txBody>
          <a:bodyPr/>
          <a:lstStyle/>
          <a:p>
            <a:r>
              <a:rPr lang="fr-FR" b="1" dirty="0"/>
              <a:t>La télémétrie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88DBE47-1C09-4E89-B768-B0ACA2C4C35D}"/>
              </a:ext>
            </a:extLst>
          </p:cNvPr>
          <p:cNvSpPr txBox="1"/>
          <p:nvPr/>
        </p:nvSpPr>
        <p:spPr>
          <a:xfrm>
            <a:off x="388501" y="4430968"/>
            <a:ext cx="970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+mj-lt"/>
              <a:buAutoNum type="arabicPeriod"/>
            </a:pPr>
            <a:r>
              <a:rPr lang="fr-FR" dirty="0"/>
              <a:t>Transfert réalisable en une journée (confirmé par le prestataire) </a:t>
            </a:r>
            <a:r>
              <a:rPr lang="fr-FR" i="1" dirty="0"/>
              <a:t>- Point prévu entre l’entreprise et les services techniques en octobre (rdv à programmer)</a:t>
            </a:r>
          </a:p>
        </p:txBody>
      </p:sp>
      <p:sp>
        <p:nvSpPr>
          <p:cNvPr id="14" name="Sous-titre 2">
            <a:extLst>
              <a:ext uri="{FF2B5EF4-FFF2-40B4-BE49-F238E27FC236}">
                <a16:creationId xmlns:a16="http://schemas.microsoft.com/office/drawing/2014/main" id="{B8CBAF17-1B87-484E-A533-52DF81883EC9}"/>
              </a:ext>
            </a:extLst>
          </p:cNvPr>
          <p:cNvSpPr txBox="1">
            <a:spLocks/>
          </p:cNvSpPr>
          <p:nvPr/>
        </p:nvSpPr>
        <p:spPr>
          <a:xfrm>
            <a:off x="388501" y="5185620"/>
            <a:ext cx="5972107" cy="537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Les dossiers médicaux (Sillage)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E6A017-857E-4FFB-A0DB-8A1D152053DA}"/>
              </a:ext>
            </a:extLst>
          </p:cNvPr>
          <p:cNvSpPr txBox="1"/>
          <p:nvPr/>
        </p:nvSpPr>
        <p:spPr>
          <a:xfrm>
            <a:off x="388502" y="5791093"/>
            <a:ext cx="970908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En dépit du changement de </a:t>
            </a:r>
            <a:r>
              <a:rPr lang="fr-FR" dirty="0" err="1"/>
              <a:t>Finess</a:t>
            </a:r>
            <a:r>
              <a:rPr lang="fr-FR" dirty="0"/>
              <a:t>, pas de nécessité de créer de nouveaux dossiers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Procédure à élaborer et à transmettre aux personnes concernées</a:t>
            </a:r>
          </a:p>
        </p:txBody>
      </p:sp>
    </p:spTree>
    <p:extLst>
      <p:ext uri="{BB962C8B-B14F-4D97-AF65-F5344CB8AC3E}">
        <p14:creationId xmlns:p14="http://schemas.microsoft.com/office/powerpoint/2010/main" val="4208211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Cuisine &amp; Restauration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88500" y="1228552"/>
            <a:ext cx="5777169" cy="537125"/>
          </a:xfrm>
        </p:spPr>
        <p:txBody>
          <a:bodyPr/>
          <a:lstStyle/>
          <a:p>
            <a:r>
              <a:rPr lang="fr-FR" b="1" dirty="0"/>
              <a:t>Perharidy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88500" y="1813268"/>
            <a:ext cx="3961431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+ 20 patients sur Poly LN (au 1er)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+ 35 patients cardio (au RDC) qui déjeunent au self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DE5357-AD6E-4508-9733-E19BFBC637F5}"/>
              </a:ext>
            </a:extLst>
          </p:cNvPr>
          <p:cNvSpPr txBox="1"/>
          <p:nvPr/>
        </p:nvSpPr>
        <p:spPr>
          <a:xfrm>
            <a:off x="388500" y="3693068"/>
            <a:ext cx="101662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lvl1pPr>
          </a:lstStyle>
          <a:p>
            <a:pPr marL="0" indent="0">
              <a:buNone/>
            </a:pPr>
            <a:r>
              <a:rPr lang="fr-FR" dirty="0"/>
              <a:t>Donc :</a:t>
            </a:r>
          </a:p>
          <a:p>
            <a:r>
              <a:rPr lang="fr-FR" b="1" dirty="0"/>
              <a:t>A Perharidy </a:t>
            </a:r>
            <a:r>
              <a:rPr lang="fr-FR" dirty="0"/>
              <a:t>: Nouveau charriot chauffant à acquérir  (service en chambre pour les patients les plus complexes + prise en compte du risque type COVID)</a:t>
            </a:r>
          </a:p>
          <a:p>
            <a:r>
              <a:rPr lang="fr-FR" b="1" dirty="0"/>
              <a:t>A St Luc </a:t>
            </a:r>
            <a:r>
              <a:rPr lang="fr-FR" dirty="0"/>
              <a:t>: Nouveau charriot chauffant à acquérir avant la fermeture du restaurant, et livraison midi et soir</a:t>
            </a:r>
          </a:p>
          <a:p>
            <a:r>
              <a:rPr lang="fr-FR" dirty="0"/>
              <a:t>Restauration : salle à proximité du centre de santé.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0358750-EBBE-4913-AA38-85DD6EF93DCA}"/>
              </a:ext>
            </a:extLst>
          </p:cNvPr>
          <p:cNvSpPr txBox="1">
            <a:spLocks/>
          </p:cNvSpPr>
          <p:nvPr/>
        </p:nvSpPr>
        <p:spPr>
          <a:xfrm>
            <a:off x="4545874" y="1255321"/>
            <a:ext cx="5777169" cy="537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039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ctr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St Luc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81BA1FF-C6A9-4FF1-A6B1-D1BF3037D1A8}"/>
              </a:ext>
            </a:extLst>
          </p:cNvPr>
          <p:cNvSpPr txBox="1"/>
          <p:nvPr/>
        </p:nvSpPr>
        <p:spPr>
          <a:xfrm>
            <a:off x="4545874" y="1813268"/>
            <a:ext cx="62538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Fermeture du restaurant le jour du transfert de la Cardio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 Prévoir charriot et plateaux repas pour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15 lits Géria, potentiellement 20 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Professionnels du SMR + Centre de Santé = environ 20 personnes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+ formations PRAP + séjours aidants/aidés</a:t>
            </a:r>
          </a:p>
        </p:txBody>
      </p:sp>
    </p:spTree>
    <p:extLst>
      <p:ext uri="{BB962C8B-B14F-4D97-AF65-F5344CB8AC3E}">
        <p14:creationId xmlns:p14="http://schemas.microsoft.com/office/powerpoint/2010/main" val="3289825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Déménagement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046FAA-C02A-4352-B883-06CD7FB3CCE9}"/>
              </a:ext>
            </a:extLst>
          </p:cNvPr>
          <p:cNvSpPr txBox="1"/>
          <p:nvPr/>
        </p:nvSpPr>
        <p:spPr>
          <a:xfrm>
            <a:off x="0" y="1126252"/>
            <a:ext cx="10411262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fr-FR" dirty="0"/>
              <a:t>Option privilégiée : réalisation du déménagement « par nous-mêmes ». Trois observations :</a:t>
            </a:r>
          </a:p>
          <a:p>
            <a:pPr marL="800100" lvl="1" indent="-342900">
              <a:spcBef>
                <a:spcPts val="600"/>
              </a:spcBef>
              <a:buFontTx/>
              <a:buChar char="-"/>
            </a:pPr>
            <a:r>
              <a:rPr lang="fr-FR" dirty="0"/>
              <a:t>Peu d’équipements lourds, hors équipements du PT (</a:t>
            </a:r>
            <a:r>
              <a:rPr lang="fr-FR" dirty="0" err="1"/>
              <a:t>serv</a:t>
            </a:r>
            <a:r>
              <a:rPr lang="fr-FR" dirty="0"/>
              <a:t>. techniques en mesure de le faire). </a:t>
            </a:r>
          </a:p>
          <a:p>
            <a:pPr marL="800100" lvl="1" indent="-342900">
              <a:spcBef>
                <a:spcPts val="600"/>
              </a:spcBef>
              <a:buFontTx/>
              <a:buChar char="-"/>
            </a:pPr>
            <a:r>
              <a:rPr lang="fr-FR" dirty="0"/>
              <a:t>Les lits sont déplacés sur le champ, les équipements légers se transportent sur des charriots mis à disposition pour l’occasion.</a:t>
            </a:r>
          </a:p>
          <a:p>
            <a:pPr marL="800100" lvl="1" indent="-342900">
              <a:spcBef>
                <a:spcPts val="600"/>
              </a:spcBef>
              <a:buFontTx/>
              <a:buChar char="-"/>
            </a:pPr>
            <a:r>
              <a:rPr lang="fr-FR" dirty="0"/>
              <a:t>A priori une meilleure organisation et moins d’erreurs de destination, etc., que si réalisé par un prestataire. Par ailleurs, positionnement des équipements directement là où les professionnels souhaitent qu’ils soient à terme (des soignants au départ et à l’arrivée)</a:t>
            </a:r>
          </a:p>
          <a:p>
            <a:pPr marL="800100" lvl="1" indent="-342900">
              <a:spcBef>
                <a:spcPts val="600"/>
              </a:spcBef>
              <a:buFontTx/>
              <a:buChar char="-"/>
            </a:pPr>
            <a:r>
              <a:rPr lang="fr-FR" dirty="0"/>
              <a:t>Témoignage d’expériences positives en termes d’ambiance et d’interconnaissance, du fait de la constitution de binômes personnels services techniques /  personnels soignants</a:t>
            </a: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fr-FR" dirty="0"/>
              <a:t>Des fiches d’identification existent, afin de préciser départ, destination, responsables, etc.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8965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55D11A41-7FCE-4259-8A23-EE0F6C091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501" y="329942"/>
            <a:ext cx="9179799" cy="629560"/>
          </a:xfrm>
        </p:spPr>
        <p:txBody>
          <a:bodyPr>
            <a:normAutofit fontScale="90000"/>
          </a:bodyPr>
          <a:lstStyle/>
          <a:p>
            <a:r>
              <a:rPr lang="fr-FR" dirty="0"/>
              <a:t>Rétroplanning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0067C5-A9FB-4A37-9FB2-BED56C6426CA}"/>
              </a:ext>
            </a:extLst>
          </p:cNvPr>
          <p:cNvSpPr txBox="1"/>
          <p:nvPr/>
        </p:nvSpPr>
        <p:spPr>
          <a:xfrm>
            <a:off x="2621682" y="6714648"/>
            <a:ext cx="6694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b="1" dirty="0"/>
              <a:t>A venir </a:t>
            </a:r>
            <a:r>
              <a:rPr lang="fr-FR" dirty="0"/>
              <a:t>: un point mensuel « Transferts 2026 » avec les binômes Cadres de Santé / Chef de Service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602E0EA-86D3-495E-BA5D-F3D876D0D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651584"/>
              </p:ext>
            </p:extLst>
          </p:nvPr>
        </p:nvGraphicFramePr>
        <p:xfrm>
          <a:off x="2" y="755173"/>
          <a:ext cx="10799761" cy="5929273"/>
        </p:xfrm>
        <a:graphic>
          <a:graphicData uri="http://schemas.openxmlformats.org/drawingml/2006/table">
            <a:tbl>
              <a:tblPr/>
              <a:tblGrid>
                <a:gridCol w="1362680">
                  <a:extLst>
                    <a:ext uri="{9D8B030D-6E8A-4147-A177-3AD203B41FA5}">
                      <a16:colId xmlns:a16="http://schemas.microsoft.com/office/drawing/2014/main" val="2755630398"/>
                    </a:ext>
                  </a:extLst>
                </a:gridCol>
                <a:gridCol w="4047365">
                  <a:extLst>
                    <a:ext uri="{9D8B030D-6E8A-4147-A177-3AD203B41FA5}">
                      <a16:colId xmlns:a16="http://schemas.microsoft.com/office/drawing/2014/main" val="1420928007"/>
                    </a:ext>
                  </a:extLst>
                </a:gridCol>
                <a:gridCol w="898286">
                  <a:extLst>
                    <a:ext uri="{9D8B030D-6E8A-4147-A177-3AD203B41FA5}">
                      <a16:colId xmlns:a16="http://schemas.microsoft.com/office/drawing/2014/main" val="454001732"/>
                    </a:ext>
                  </a:extLst>
                </a:gridCol>
                <a:gridCol w="898286">
                  <a:extLst>
                    <a:ext uri="{9D8B030D-6E8A-4147-A177-3AD203B41FA5}">
                      <a16:colId xmlns:a16="http://schemas.microsoft.com/office/drawing/2014/main" val="2007645925"/>
                    </a:ext>
                  </a:extLst>
                </a:gridCol>
                <a:gridCol w="898286">
                  <a:extLst>
                    <a:ext uri="{9D8B030D-6E8A-4147-A177-3AD203B41FA5}">
                      <a16:colId xmlns:a16="http://schemas.microsoft.com/office/drawing/2014/main" val="3370830854"/>
                    </a:ext>
                  </a:extLst>
                </a:gridCol>
                <a:gridCol w="898286">
                  <a:extLst>
                    <a:ext uri="{9D8B030D-6E8A-4147-A177-3AD203B41FA5}">
                      <a16:colId xmlns:a16="http://schemas.microsoft.com/office/drawing/2014/main" val="4147585018"/>
                    </a:ext>
                  </a:extLst>
                </a:gridCol>
                <a:gridCol w="898286">
                  <a:extLst>
                    <a:ext uri="{9D8B030D-6E8A-4147-A177-3AD203B41FA5}">
                      <a16:colId xmlns:a16="http://schemas.microsoft.com/office/drawing/2014/main" val="1729915017"/>
                    </a:ext>
                  </a:extLst>
                </a:gridCol>
                <a:gridCol w="898286">
                  <a:extLst>
                    <a:ext uri="{9D8B030D-6E8A-4147-A177-3AD203B41FA5}">
                      <a16:colId xmlns:a16="http://schemas.microsoft.com/office/drawing/2014/main" val="1860753185"/>
                    </a:ext>
                  </a:extLst>
                </a:gridCol>
              </a:tblGrid>
              <a:tr h="175697">
                <a:tc>
                  <a:txBody>
                    <a:bodyPr/>
                    <a:lstStyle/>
                    <a:p>
                      <a:pPr algn="ctr" fontAlgn="ctr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Échéance</a:t>
                      </a:r>
                    </a:p>
                  </a:txBody>
                  <a:tcPr marL="5779" marR="5779" marT="57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484727"/>
                  </a:ext>
                </a:extLst>
              </a:tr>
              <a:tr h="299585">
                <a:tc>
                  <a:txBody>
                    <a:bodyPr/>
                    <a:lstStyle/>
                    <a:p>
                      <a:pPr algn="ctr" fontAlgn="ctr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Avril -&gt; Juin</a:t>
                      </a:r>
                    </a:p>
                  </a:txBody>
                  <a:tcPr marL="5779" marR="5779" marT="57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Août</a:t>
                      </a: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Septembre</a:t>
                      </a: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Octobre</a:t>
                      </a: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Novembre</a:t>
                      </a: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Décembre</a:t>
                      </a:r>
                    </a:p>
                  </a:txBody>
                  <a:tcPr marL="5779" marR="5779" marT="57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496832"/>
                  </a:ext>
                </a:extLst>
              </a:tr>
              <a:tr h="3208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PATIENTS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S'assurer de la conformité des procédures d'urgence dans le nouveau bâtiment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31.10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335371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Organiser l'activité en fonction de la date de transfert (</a:t>
                      </a:r>
                      <a:r>
                        <a:rPr lang="fr-FR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admissions / transfert des dossiers sur le logiciel / orga. transfert physique de quelques patients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)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30.11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423797"/>
                  </a:ext>
                </a:extLst>
              </a:tr>
              <a:tr h="32082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LOCAUX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Valider la répartition des espaces partagés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31.08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40676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Visiter la chambre </a:t>
                      </a:r>
                      <a:r>
                        <a:rPr lang="fr-FR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rémoin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29.09 - 05.10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497639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Valider les différents flux et circuits (restauration, linge, entretien, déchets, …)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31.10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0048566"/>
                  </a:ext>
                </a:extLst>
              </a:tr>
              <a:tr h="32082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EQUIPEMENTS / MATERIELS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Finaliser les différents inventaires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15.09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686488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Réaliser les commandes d'équipements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30.09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405218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Organiser le déménagement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31.10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485892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Télémétrie - Valider le matériel et le délai d'installation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30,09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872928"/>
                  </a:ext>
                </a:extLst>
              </a:tr>
              <a:tr h="32082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PHARMA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S'assurer de l'adaptation et préparation de la pharmacie au déménagement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31.10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950612"/>
                  </a:ext>
                </a:extLst>
              </a:tr>
              <a:tr h="320823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BLANCHISSERIE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S'assurer de l'adaptation et  préparation de la blanchisserie au déménagement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31.10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111119"/>
                  </a:ext>
                </a:extLst>
              </a:tr>
              <a:tr h="32082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RESSOURCES HUMAINES 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Communication des projets au services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B4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1" u="none" strike="noStrike" dirty="0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1" i="1" u="none" strike="noStrike" dirty="0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1" u="none" strike="noStrike" dirty="0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1" u="none" strike="noStrike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000" b="0" i="1" u="none" strike="noStrike" dirty="0">
                        <a:solidFill>
                          <a:srgbClr val="000000"/>
                        </a:solidFill>
                        <a:effectLst/>
                        <a:latin typeface="Myriad pro" panose="020B0503030403020204"/>
                      </a:endParaRP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972759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RESSOURCES HUMAINES 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Présenter l'effectif soignant en CSE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23.09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7108381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Mettre les postes à l'affichage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01.10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642450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Réaliser les plannings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30.10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79" marR="5779" marT="57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209253"/>
                  </a:ext>
                </a:extLst>
              </a:tr>
              <a:tr h="3208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COMMUNICATION</a:t>
                      </a:r>
                    </a:p>
                  </a:txBody>
                  <a:tcPr marL="5779" marR="5779" marT="57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Présenter au CSE le projet en son état d'avancement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14.10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24972"/>
                  </a:ext>
                </a:extLst>
              </a:tr>
              <a:tr h="32082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Communiquer vers les patients, familles, partenaires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E3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Myriad pro" panose="020B0503030403020204"/>
                        </a:rPr>
                        <a:t> </a:t>
                      </a:r>
                    </a:p>
                  </a:txBody>
                  <a:tcPr marL="5779" marR="5779" marT="57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E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04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9048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Fondation ILDYS">
      <a:dk1>
        <a:srgbClr val="7F7F7F"/>
      </a:dk1>
      <a:lt1>
        <a:sysClr val="window" lastClr="FFFFFF"/>
      </a:lt1>
      <a:dk2>
        <a:srgbClr val="14546F"/>
      </a:dk2>
      <a:lt2>
        <a:srgbClr val="D4D4D4"/>
      </a:lt2>
      <a:accent1>
        <a:srgbClr val="35AEB4"/>
      </a:accent1>
      <a:accent2>
        <a:srgbClr val="95C11F"/>
      </a:accent2>
      <a:accent3>
        <a:srgbClr val="ED7D31"/>
      </a:accent3>
      <a:accent4>
        <a:srgbClr val="FCC00C"/>
      </a:accent4>
      <a:accent5>
        <a:srgbClr val="D61A70"/>
      </a:accent5>
      <a:accent6>
        <a:srgbClr val="1F676B"/>
      </a:accent6>
      <a:hlink>
        <a:srgbClr val="AFE4E7"/>
      </a:hlink>
      <a:folHlink>
        <a:srgbClr val="8D1149"/>
      </a:folHlink>
    </a:clrScheme>
    <a:fontScheme name="Personnalisé 3">
      <a:majorFont>
        <a:latin typeface="Myriad Pro Black"/>
        <a:ea typeface=""/>
        <a:cs typeface=""/>
      </a:majorFont>
      <a:minorFont>
        <a:latin typeface="Myriad Pro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11740</TotalTime>
  <Words>854</Words>
  <Application>Microsoft Office PowerPoint</Application>
  <PresentationFormat>Personnalisé</PresentationFormat>
  <Paragraphs>184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Arial</vt:lpstr>
      <vt:lpstr>Calibri</vt:lpstr>
      <vt:lpstr>Courier New</vt:lpstr>
      <vt:lpstr>Myriad Pro</vt:lpstr>
      <vt:lpstr>Myriad Pro</vt:lpstr>
      <vt:lpstr>Myriad Pro Black</vt:lpstr>
      <vt:lpstr>Santana</vt:lpstr>
      <vt:lpstr>Thème Office</vt:lpstr>
      <vt:lpstr>Transferts 2026 </vt:lpstr>
      <vt:lpstr>L’inventaire et le chiffrage des investissements</vt:lpstr>
      <vt:lpstr>Cuisine &amp; Restauration</vt:lpstr>
      <vt:lpstr>Déménagement</vt:lpstr>
      <vt:lpstr>Rétroplanning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COURMARCEL Julie</dc:creator>
  <cp:lastModifiedBy>ANSQUER Romain</cp:lastModifiedBy>
  <cp:revision>342</cp:revision>
  <cp:lastPrinted>2025-08-25T09:32:58Z</cp:lastPrinted>
  <dcterms:created xsi:type="dcterms:W3CDTF">2023-10-16T10:03:50Z</dcterms:created>
  <dcterms:modified xsi:type="dcterms:W3CDTF">2025-09-12T13:26:52Z</dcterms:modified>
</cp:coreProperties>
</file>