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  <p:sldMasterId id="2147483675" r:id="rId3"/>
  </p:sldMasterIdLst>
  <p:notesMasterIdLst>
    <p:notesMasterId r:id="rId9"/>
  </p:notesMasterIdLst>
  <p:handoutMasterIdLst>
    <p:handoutMasterId r:id="rId10"/>
  </p:handoutMasterIdLst>
  <p:sldIdLst>
    <p:sldId id="460" r:id="rId4"/>
    <p:sldId id="426" r:id="rId5"/>
    <p:sldId id="472" r:id="rId6"/>
    <p:sldId id="454" r:id="rId7"/>
    <p:sldId id="470" r:id="rId8"/>
  </p:sldIdLst>
  <p:sldSz cx="9144000" cy="5143500" type="screen16x9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69" userDrawn="1">
          <p15:clr>
            <a:srgbClr val="A4A3A4"/>
          </p15:clr>
        </p15:guide>
        <p15:guide id="2" pos="2256" userDrawn="1">
          <p15:clr>
            <a:srgbClr val="A4A3A4"/>
          </p15:clr>
        </p15:guide>
        <p15:guide id="3" orient="horz" pos="3224" userDrawn="1">
          <p15:clr>
            <a:srgbClr val="A4A3A4"/>
          </p15:clr>
        </p15:guide>
        <p15:guide id="4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3BADB0"/>
    <a:srgbClr val="4D4D4D"/>
    <a:srgbClr val="FF3399"/>
    <a:srgbClr val="990099"/>
    <a:srgbClr val="800080"/>
    <a:srgbClr val="660066"/>
    <a:srgbClr val="595959"/>
    <a:srgbClr val="97BF0D"/>
    <a:srgbClr val="8DC7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408" autoAdjust="0"/>
  </p:normalViewPr>
  <p:slideViewPr>
    <p:cSldViewPr>
      <p:cViewPr varScale="1">
        <p:scale>
          <a:sx n="136" d="100"/>
          <a:sy n="136" d="100"/>
        </p:scale>
        <p:origin x="492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978" y="-96"/>
      </p:cViewPr>
      <p:guideLst>
        <p:guide orient="horz" pos="2969"/>
        <p:guide pos="2256"/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6363" cy="511731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1296" y="1"/>
            <a:ext cx="3076363" cy="511731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r">
              <a:defRPr sz="1200"/>
            </a:lvl1pPr>
          </a:lstStyle>
          <a:p>
            <a:fld id="{0BAAA977-756E-47AD-8492-761859034D35}" type="datetimeFigureOut">
              <a:rPr lang="fr-FR" smtClean="0"/>
              <a:pPr/>
              <a:t>15/09/2025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2" y="9721107"/>
            <a:ext cx="3076363" cy="511731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296" y="9721107"/>
            <a:ext cx="3076363" cy="511731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r">
              <a:defRPr sz="1200"/>
            </a:lvl1pPr>
          </a:lstStyle>
          <a:p>
            <a:fld id="{EF3A5521-6C59-41E4-9621-2201C21BE73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5325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6363" cy="511731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6" y="1"/>
            <a:ext cx="3076363" cy="511731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r">
              <a:defRPr sz="1200"/>
            </a:lvl1pPr>
          </a:lstStyle>
          <a:p>
            <a:fld id="{5C5520D6-8E09-544D-BCCB-4E44BEF80593}" type="datetimeFigureOut">
              <a:rPr lang="fr-FR" smtClean="0"/>
              <a:pPr/>
              <a:t>15/09/2025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0" tIns="47380" rIns="94760" bIns="4738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1" y="4861443"/>
            <a:ext cx="5679440" cy="4605576"/>
          </a:xfrm>
          <a:prstGeom prst="rect">
            <a:avLst/>
          </a:prstGeom>
        </p:spPr>
        <p:txBody>
          <a:bodyPr vert="horz" lIns="94760" tIns="47380" rIns="94760" bIns="4738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9721107"/>
            <a:ext cx="3076363" cy="511731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6" y="9721107"/>
            <a:ext cx="3076363" cy="511731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r">
              <a:defRPr sz="1200"/>
            </a:lvl1pPr>
          </a:lstStyle>
          <a:p>
            <a:fld id="{860CDCAC-5FDD-964E-B53F-00659D65A48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7256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LDYS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15074" y="2241518"/>
            <a:ext cx="2346430" cy="973174"/>
          </a:xfrm>
          <a:prstGeom prst="rect">
            <a:avLst/>
          </a:prstGeom>
        </p:spPr>
      </p:pic>
      <p:cxnSp>
        <p:nvCxnSpPr>
          <p:cNvPr id="3" name="Connecteur droit 2"/>
          <p:cNvCxnSpPr/>
          <p:nvPr userDrawn="1"/>
        </p:nvCxnSpPr>
        <p:spPr>
          <a:xfrm flipH="1" flipV="1">
            <a:off x="0" y="2714620"/>
            <a:ext cx="5715008" cy="1594"/>
          </a:xfrm>
          <a:prstGeom prst="line">
            <a:avLst/>
          </a:prstGeom>
          <a:ln>
            <a:solidFill>
              <a:srgbClr val="656F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llipse 3"/>
          <p:cNvSpPr/>
          <p:nvPr userDrawn="1"/>
        </p:nvSpPr>
        <p:spPr>
          <a:xfrm>
            <a:off x="-142876" y="2571750"/>
            <a:ext cx="285752" cy="285752"/>
          </a:xfrm>
          <a:prstGeom prst="ellipse">
            <a:avLst/>
          </a:prstGeom>
          <a:solidFill>
            <a:srgbClr val="3BA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714348" y="1857370"/>
            <a:ext cx="8229600" cy="857250"/>
          </a:xfrm>
        </p:spPr>
        <p:txBody>
          <a:bodyPr>
            <a:normAutofit/>
          </a:bodyPr>
          <a:lstStyle>
            <a:lvl1pPr algn="l">
              <a:defRPr sz="2100">
                <a:solidFill>
                  <a:srgbClr val="656F77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ILDYS-bleu-sommaire-DEF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714348" y="285740"/>
            <a:ext cx="8229600" cy="857250"/>
          </a:xfrm>
        </p:spPr>
        <p:txBody>
          <a:bodyPr>
            <a:normAutofit/>
          </a:bodyPr>
          <a:lstStyle>
            <a:lvl1pPr algn="l">
              <a:defRPr sz="2100">
                <a:solidFill>
                  <a:srgbClr val="656F77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700118" y="1320418"/>
            <a:ext cx="8229600" cy="33944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714348" y="285740"/>
            <a:ext cx="8229600" cy="857250"/>
          </a:xfrm>
        </p:spPr>
        <p:txBody>
          <a:bodyPr>
            <a:normAutofit/>
          </a:bodyPr>
          <a:lstStyle>
            <a:lvl1pPr algn="l">
              <a:defRPr sz="2100">
                <a:solidFill>
                  <a:srgbClr val="656F77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700118" y="1142990"/>
            <a:ext cx="8229600" cy="3394472"/>
          </a:xfrm>
        </p:spPr>
        <p:txBody>
          <a:bodyPr/>
          <a:lstStyle>
            <a:lvl2pPr>
              <a:defRPr sz="160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1" name="Image 10" descr="ILDYS-bleu-DEF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285770"/>
            <a:ext cx="9141291" cy="5143500"/>
          </a:xfrm>
          <a:prstGeom prst="rect">
            <a:avLst/>
          </a:prstGeom>
        </p:spPr>
      </p:pic>
      <p:sp>
        <p:nvSpPr>
          <p:cNvPr id="7" name="ZoneTexte 6"/>
          <p:cNvSpPr txBox="1"/>
          <p:nvPr userDrawn="1"/>
        </p:nvSpPr>
        <p:spPr>
          <a:xfrm>
            <a:off x="8643934" y="4857766"/>
            <a:ext cx="5000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908BB26-90CF-40B4-ACE1-A7F4F75ED851}" type="slidenum">
              <a:rPr lang="fr-FR" sz="800" b="1" kern="1200" smtClean="0">
                <a:solidFill>
                  <a:srgbClr val="595959"/>
                </a:solidFill>
                <a:latin typeface="Open Sans"/>
                <a:ea typeface="Open Sans Light" pitchFamily="34" charset="0"/>
                <a:cs typeface="Open Sans Light" pitchFamily="34" charset="0"/>
              </a:rPr>
              <a:pPr algn="ctr"/>
              <a:t>‹N°›</a:t>
            </a:fld>
            <a:endParaRPr lang="fr-FR" sz="800" b="1" dirty="0">
              <a:solidFill>
                <a:srgbClr val="595959"/>
              </a:solidFill>
              <a:latin typeface="Open Sans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5047D-090E-4F2C-9130-5AFB1DF18E93}" type="datetimeFigureOut">
              <a:rPr lang="fr-FR" smtClean="0"/>
              <a:pPr/>
              <a:t>15/09/2025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8BB26-90CF-40B4-ACE1-A7F4F75ED85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5047D-090E-4F2C-9130-5AFB1DF18E93}" type="datetimeFigureOut">
              <a:rPr lang="fr-FR" smtClean="0"/>
              <a:pPr/>
              <a:t>15/09/2025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8BB26-90CF-40B4-ACE1-A7F4F75ED85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/>
              <a:t>Fondation ILDYS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14448-13C3-417A-A7D7-F81AA32B754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6" name="ZoneTexte 5"/>
          <p:cNvSpPr txBox="1"/>
          <p:nvPr userDrawn="1"/>
        </p:nvSpPr>
        <p:spPr>
          <a:xfrm>
            <a:off x="8643934" y="4857766"/>
            <a:ext cx="5000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908BB26-90CF-40B4-ACE1-A7F4F75ED851}" type="slidenum">
              <a:rPr lang="fr-FR" sz="800" b="1" kern="1200" smtClean="0">
                <a:solidFill>
                  <a:schemeClr val="bg1"/>
                </a:solidFill>
                <a:latin typeface="Open Sans"/>
                <a:ea typeface="Open Sans Light" pitchFamily="34" charset="0"/>
                <a:cs typeface="Open Sans Light" pitchFamily="34" charset="0"/>
              </a:rPr>
              <a:pPr algn="ctr"/>
              <a:t>‹N°›</a:t>
            </a:fld>
            <a:endParaRPr lang="fr-FR" sz="800" b="1" dirty="0">
              <a:solidFill>
                <a:schemeClr val="bg1"/>
              </a:solidFill>
              <a:latin typeface="Open Sans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_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ChangeArrowheads="1"/>
          </p:cNvSpPr>
          <p:nvPr userDrawn="1"/>
        </p:nvSpPr>
        <p:spPr bwMode="auto">
          <a:xfrm>
            <a:off x="-3114" y="0"/>
            <a:ext cx="9144000" cy="51435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436332">
              <a:defRPr/>
            </a:pPr>
            <a:endParaRPr lang="en-US" dirty="0">
              <a:solidFill>
                <a:prstClr val="white"/>
              </a:solidFill>
              <a:ea typeface="Arial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880" y="4433370"/>
            <a:ext cx="1511523" cy="4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/>
          </p:cNvSpPr>
          <p:nvPr userDrawn="1"/>
        </p:nvSpPr>
        <p:spPr>
          <a:xfrm>
            <a:off x="0" y="810000"/>
            <a:ext cx="9144000" cy="864000"/>
          </a:xfrm>
          <a:prstGeom prst="rect">
            <a:avLst/>
          </a:prstGeom>
          <a:solidFill>
            <a:schemeClr val="tx2"/>
          </a:solidFill>
          <a:effectLst/>
        </p:spPr>
        <p:txBody>
          <a:bodyPr vert="horz" lIns="0" tIns="0" rIns="287967" bIns="143983" rtlCol="0" anchor="b">
            <a:noAutofit/>
          </a:bodyPr>
          <a:lstStyle/>
          <a:p>
            <a:pPr algn="r" defTabSz="914296">
              <a:lnSpc>
                <a:spcPct val="90000"/>
              </a:lnSpc>
            </a:pPr>
            <a:endParaRPr lang="fr-FR" sz="3200" kern="0" spc="30" dirty="0">
              <a:solidFill>
                <a:srgbClr val="04617B"/>
              </a:solidFill>
              <a:latin typeface="Arial" pitchFamily="34" charset="0"/>
              <a:ea typeface="Arial"/>
              <a:cs typeface="Arial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0" y="4187630"/>
            <a:ext cx="9144000" cy="59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436332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118513" y="1394476"/>
            <a:ext cx="5732061" cy="249299"/>
          </a:xfrm>
        </p:spPr>
        <p:txBody>
          <a:bodyPr wrap="square">
            <a:spAutoFit/>
          </a:bodyPr>
          <a:lstStyle>
            <a:lvl1pPr marL="0" indent="0" algn="r">
              <a:buNone/>
              <a:defRPr sz="1800" b="0">
                <a:solidFill>
                  <a:srgbClr val="ABC100"/>
                </a:solidFill>
              </a:defRPr>
            </a:lvl1pPr>
            <a:lvl2pPr marL="400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015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02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03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03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046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05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06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ou date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1185995"/>
            <a:ext cx="9144000" cy="27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436332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5248" y="1044738"/>
            <a:ext cx="5633762" cy="307777"/>
          </a:xfrm>
          <a:solidFill>
            <a:schemeClr val="tx2"/>
          </a:solidFill>
        </p:spPr>
        <p:txBody>
          <a:bodyPr wrap="square">
            <a:sp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et modifiez le titre</a:t>
            </a:r>
            <a:endParaRPr lang="en-GB" dirty="0"/>
          </a:p>
        </p:txBody>
      </p:sp>
      <p:sp>
        <p:nvSpPr>
          <p:cNvPr id="15" name="Espace réservé pour une image  14"/>
          <p:cNvSpPr>
            <a:spLocks noGrp="1"/>
          </p:cNvSpPr>
          <p:nvPr>
            <p:ph type="pic" sz="quarter" idx="10"/>
          </p:nvPr>
        </p:nvSpPr>
        <p:spPr>
          <a:xfrm>
            <a:off x="-3175" y="1673225"/>
            <a:ext cx="9144000" cy="33239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 rot="5400000">
            <a:off x="7524925" y="2551630"/>
            <a:ext cx="3004464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41008158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ChangeArrowheads="1"/>
          </p:cNvSpPr>
          <p:nvPr userDrawn="1"/>
        </p:nvSpPr>
        <p:spPr bwMode="auto">
          <a:xfrm>
            <a:off x="-3114" y="0"/>
            <a:ext cx="9144000" cy="51435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436332">
              <a:defRPr/>
            </a:pPr>
            <a:endParaRPr lang="en-US" dirty="0">
              <a:solidFill>
                <a:prstClr val="white"/>
              </a:solidFill>
              <a:ea typeface="Arial"/>
            </a:endParaRPr>
          </a:p>
        </p:txBody>
      </p:sp>
      <p:sp>
        <p:nvSpPr>
          <p:cNvPr id="19" name="Rectangle 18"/>
          <p:cNvSpPr/>
          <p:nvPr userDrawn="1"/>
        </p:nvSpPr>
        <p:spPr>
          <a:xfrm>
            <a:off x="0" y="4187630"/>
            <a:ext cx="9144000" cy="59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436332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3573464" y="1509712"/>
            <a:ext cx="4317999" cy="957185"/>
          </a:xfrm>
        </p:spPr>
        <p:txBody>
          <a:bodyPr/>
          <a:lstStyle>
            <a:lvl1pPr marL="365083" indent="-365083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Wingdings" charset="2"/>
              <a:buAutoNum type="arabicPlain"/>
              <a:defRPr sz="1800" cap="all">
                <a:solidFill>
                  <a:schemeClr val="tx2"/>
                </a:solidFill>
              </a:defRPr>
            </a:lvl1pPr>
            <a:lvl2pPr marL="0" indent="0">
              <a:buFont typeface="Wingdings" charset="2"/>
              <a:buNone/>
              <a:defRPr sz="1800">
                <a:solidFill>
                  <a:schemeClr val="tx2"/>
                </a:solidFill>
              </a:defRPr>
            </a:lvl2pPr>
            <a:lvl3pPr marL="620643" indent="-174606">
              <a:spcAft>
                <a:spcPts val="0"/>
              </a:spcAft>
              <a:buClr>
                <a:schemeClr val="accent1"/>
              </a:buClr>
              <a:buFont typeface="Lucida Grande"/>
              <a:buChar char="│"/>
              <a:defRPr i="0">
                <a:solidFill>
                  <a:srgbClr val="04617B"/>
                </a:solidFill>
              </a:defRPr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2"/>
            <a:r>
              <a:rPr lang="fr-FR" dirty="0"/>
              <a:t>Deuxième niveau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880" y="4433370"/>
            <a:ext cx="1511523" cy="470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 userDrawn="1"/>
        </p:nvSpPr>
        <p:spPr>
          <a:xfrm>
            <a:off x="0" y="1185995"/>
            <a:ext cx="9144000" cy="27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436332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8867" y="1043663"/>
            <a:ext cx="6783378" cy="307777"/>
          </a:xfrm>
          <a:solidFill>
            <a:schemeClr val="bg1"/>
          </a:solidFill>
        </p:spPr>
        <p:txBody>
          <a:bodyPr wrap="square" lIns="71992" rIns="71992" anchor="ctr" anchorCtr="0">
            <a:spAutoFit/>
          </a:bodyPr>
          <a:lstStyle>
            <a:lvl1pPr algn="l">
              <a:lnSpc>
                <a:spcPct val="100000"/>
              </a:lnSpc>
              <a:defRPr b="0" cap="all" spc="3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3718509422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_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ChangeArrowheads="1"/>
          </p:cNvSpPr>
          <p:nvPr userDrawn="1"/>
        </p:nvSpPr>
        <p:spPr bwMode="auto">
          <a:xfrm>
            <a:off x="-3114" y="1"/>
            <a:ext cx="9144000" cy="469509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91430" tIns="45715" rIns="91430" bIns="45715" anchor="ctr"/>
          <a:lstStyle/>
          <a:p>
            <a:pPr algn="ctr" defTabSz="436332">
              <a:defRPr/>
            </a:pPr>
            <a:endParaRPr lang="en-US" dirty="0">
              <a:solidFill>
                <a:prstClr val="white"/>
              </a:solidFill>
              <a:ea typeface="Arial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1185995"/>
            <a:ext cx="9144000" cy="27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436332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38837" y="987693"/>
            <a:ext cx="6789761" cy="430887"/>
          </a:xfrm>
          <a:solidFill>
            <a:schemeClr val="bg1"/>
          </a:solidFill>
        </p:spPr>
        <p:txBody>
          <a:bodyPr wrap="square" lIns="71992" rIns="71992" anchor="b">
            <a:spAutoFit/>
          </a:bodyPr>
          <a:lstStyle>
            <a:lvl1pPr>
              <a:lnSpc>
                <a:spcPct val="100000"/>
              </a:lnSpc>
              <a:defRPr lang="fr-FR" sz="2800" b="0" kern="1200" cap="all" spc="300" dirty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sz="quarter" idx="10"/>
          </p:nvPr>
        </p:nvSpPr>
        <p:spPr>
          <a:xfrm>
            <a:off x="-3174" y="1489573"/>
            <a:ext cx="9147175" cy="3323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9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>
            <a:off x="6058728" y="4486090"/>
            <a:ext cx="3004464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429046"/>
            <a:ext cx="9144000" cy="81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436332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80217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RE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66783" y="1350001"/>
            <a:ext cx="6877107" cy="1498872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503813630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U (Texte&amp;Graphiq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66782" y="1350001"/>
            <a:ext cx="6877107" cy="664797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9" name="Espace réservé du graphique 8"/>
          <p:cNvSpPr>
            <a:spLocks noGrp="1"/>
          </p:cNvSpPr>
          <p:nvPr>
            <p:ph type="chart" sz="quarter" idx="13"/>
          </p:nvPr>
        </p:nvSpPr>
        <p:spPr>
          <a:xfrm>
            <a:off x="1814457" y="2002361"/>
            <a:ext cx="6877107" cy="249299"/>
          </a:xfrm>
        </p:spPr>
        <p:txBody>
          <a:bodyPr/>
          <a:lstStyle>
            <a:lvl1pPr>
              <a:defRPr sz="1800"/>
            </a:lvl1pPr>
          </a:lstStyle>
          <a:p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06559862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REF_1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6"/>
          <p:cNvSpPr>
            <a:spLocks noGrp="1"/>
          </p:cNvSpPr>
          <p:nvPr>
            <p:ph type="pic" sz="quarter" idx="13"/>
          </p:nvPr>
        </p:nvSpPr>
        <p:spPr>
          <a:xfrm>
            <a:off x="2" y="1356826"/>
            <a:ext cx="9143998" cy="3365765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495678" y="1115512"/>
            <a:ext cx="7410930" cy="169277"/>
          </a:xfrm>
        </p:spPr>
        <p:txBody>
          <a:bodyPr anchor="b">
            <a:normAutofit/>
          </a:bodyPr>
          <a:lstStyle>
            <a:lvl1pPr algn="r">
              <a:defRPr lang="fr-FR" sz="14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2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>
            <a:off x="6058728" y="4503674"/>
            <a:ext cx="3004464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88046682"/>
      </p:ext>
    </p:extLst>
  </p:cSld>
  <p:clrMapOvr>
    <a:masterClrMapping/>
  </p:clrMapOvr>
  <p:transition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REF_2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14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611561" y="1129325"/>
            <a:ext cx="8312631" cy="169277"/>
          </a:xfrm>
        </p:spPr>
        <p:txBody>
          <a:bodyPr vert="horz" lIns="0" tIns="0" rIns="0" bIns="0" rtlCol="0" anchor="b">
            <a:normAutofit/>
          </a:bodyPr>
          <a:lstStyle>
            <a:lvl1pPr algn="r">
              <a:defRPr lang="fr-FR" sz="1400" dirty="0" smtClean="0"/>
            </a:lvl1pPr>
          </a:lstStyle>
          <a:p>
            <a:pPr lvl="0" algn="r"/>
            <a:r>
              <a:rPr lang="fr-FR" dirty="0"/>
              <a:t>Cliquez pour modifier les styles du texte du masque</a:t>
            </a:r>
          </a:p>
        </p:txBody>
      </p:sp>
      <p:sp>
        <p:nvSpPr>
          <p:cNvPr id="9" name="Espace réservé pour une image  8"/>
          <p:cNvSpPr>
            <a:spLocks noGrp="1"/>
          </p:cNvSpPr>
          <p:nvPr>
            <p:ph type="pic" sz="quarter" idx="15"/>
          </p:nvPr>
        </p:nvSpPr>
        <p:spPr>
          <a:xfrm>
            <a:off x="0" y="1358334"/>
            <a:ext cx="4529138" cy="336690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endParaRPr lang="fr-FR" dirty="0"/>
          </a:p>
        </p:txBody>
      </p:sp>
      <p:sp>
        <p:nvSpPr>
          <p:cNvPr id="15" name="Espace réservé pour une image  8"/>
          <p:cNvSpPr>
            <a:spLocks noGrp="1"/>
          </p:cNvSpPr>
          <p:nvPr>
            <p:ph type="pic" sz="quarter" idx="16"/>
          </p:nvPr>
        </p:nvSpPr>
        <p:spPr>
          <a:xfrm>
            <a:off x="4614862" y="1356824"/>
            <a:ext cx="4529138" cy="3366900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endParaRPr lang="fr-FR" dirty="0"/>
          </a:p>
        </p:txBody>
      </p:sp>
      <p:sp>
        <p:nvSpPr>
          <p:cNvPr id="16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7498930" y="3052963"/>
            <a:ext cx="3004464" cy="169278"/>
          </a:xfrm>
        </p:spPr>
        <p:txBody>
          <a:bodyPr anchor="b">
            <a:normAutofit/>
          </a:bodyPr>
          <a:lstStyle>
            <a:lvl1pPr algn="l">
              <a:defRPr lang="fr-FR" sz="900" kern="1200" dirty="0" smtClean="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7" name="Espace réservé du texte 9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2884071" y="3047099"/>
            <a:ext cx="3004464" cy="169278"/>
          </a:xfrm>
        </p:spPr>
        <p:txBody>
          <a:bodyPr anchor="b">
            <a:normAutofit/>
          </a:bodyPr>
          <a:lstStyle>
            <a:lvl1pPr algn="l">
              <a:defRPr lang="fr-FR" sz="900" kern="1200" dirty="0" smtClean="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93391840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U_TEXTE_1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63663" y="1350171"/>
            <a:ext cx="3308350" cy="183127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0" name="Espace réservé pour une image  9"/>
          <p:cNvSpPr>
            <a:spLocks noGrp="1"/>
          </p:cNvSpPr>
          <p:nvPr>
            <p:ph type="pic" sz="quarter" idx="13"/>
          </p:nvPr>
        </p:nvSpPr>
        <p:spPr>
          <a:xfrm>
            <a:off x="4938889" y="1350169"/>
            <a:ext cx="4205112" cy="332399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938889" y="4719506"/>
            <a:ext cx="4205112" cy="596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436332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8" name="Espace réservé pour une image  7"/>
          <p:cNvSpPr>
            <a:spLocks noGrp="1"/>
          </p:cNvSpPr>
          <p:nvPr>
            <p:ph type="pic" sz="quarter" idx="14"/>
          </p:nvPr>
        </p:nvSpPr>
        <p:spPr>
          <a:xfrm>
            <a:off x="4938714" y="1350963"/>
            <a:ext cx="4205287" cy="33239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7490138" y="3052963"/>
            <a:ext cx="3004464" cy="169278"/>
          </a:xfrm>
        </p:spPr>
        <p:txBody>
          <a:bodyPr anchor="b">
            <a:normAutofit/>
          </a:bodyPr>
          <a:lstStyle>
            <a:lvl1pPr algn="l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3643981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U_TEXTE_1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graphique 7"/>
          <p:cNvSpPr>
            <a:spLocks noGrp="1"/>
          </p:cNvSpPr>
          <p:nvPr>
            <p:ph type="chart" sz="quarter" idx="14"/>
          </p:nvPr>
        </p:nvSpPr>
        <p:spPr>
          <a:xfrm>
            <a:off x="4938888" y="1350000"/>
            <a:ext cx="4205112" cy="332399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63664" y="1350001"/>
            <a:ext cx="3307115" cy="183127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9" name="Espace réservé du graphique 8"/>
          <p:cNvSpPr>
            <a:spLocks noGrp="1"/>
          </p:cNvSpPr>
          <p:nvPr>
            <p:ph type="chart" sz="quarter" idx="15"/>
          </p:nvPr>
        </p:nvSpPr>
        <p:spPr>
          <a:xfrm>
            <a:off x="4938714" y="1349375"/>
            <a:ext cx="4205287" cy="332399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3183771"/>
      </p:ext>
    </p:extLst>
  </p:cSld>
  <p:clrMapOvr>
    <a:masterClrMapping/>
  </p:clrMapOvr>
  <p:transition spd="slow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U_2_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11561" y="1350001"/>
            <a:ext cx="4033098" cy="723275"/>
          </a:xfrm>
        </p:spPr>
        <p:txBody>
          <a:bodyPr/>
          <a:lstStyle>
            <a:lvl1pPr>
              <a:defRPr sz="1000"/>
            </a:lvl1pPr>
            <a:lvl2pPr marL="720643" indent="-266670">
              <a:buFont typeface="Wingdings" panose="05000000000000000000" pitchFamily="2" charset="2"/>
              <a:buChar char="v"/>
              <a:defRPr sz="1000"/>
            </a:lvl2pPr>
            <a:lvl3pPr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4719506"/>
            <a:ext cx="9144000" cy="59400"/>
          </a:xfrm>
          <a:prstGeom prst="rect">
            <a:avLst/>
          </a:prstGeom>
          <a:solidFill>
            <a:srgbClr val="ABC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436332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7" name="Espace réservé du contenu 3"/>
          <p:cNvSpPr>
            <a:spLocks noGrp="1"/>
          </p:cNvSpPr>
          <p:nvPr>
            <p:ph sz="half" idx="10" hasCustomPrompt="1"/>
          </p:nvPr>
        </p:nvSpPr>
        <p:spPr>
          <a:xfrm>
            <a:off x="4785336" y="1350001"/>
            <a:ext cx="4033098" cy="723275"/>
          </a:xfrm>
        </p:spPr>
        <p:txBody>
          <a:bodyPr/>
          <a:lstStyle>
            <a:lvl1pPr>
              <a:defRPr sz="1000"/>
            </a:lvl1pPr>
            <a:lvl2pPr marL="720643" indent="-266670">
              <a:buFont typeface="Wingdings" panose="05000000000000000000" pitchFamily="2" charset="2"/>
              <a:buChar char="v"/>
              <a:defRPr sz="1000"/>
            </a:lvl2pPr>
            <a:lvl3pPr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481399709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7" name="Espace réservé pour une image  6"/>
          <p:cNvSpPr>
            <a:spLocks noGrp="1"/>
          </p:cNvSpPr>
          <p:nvPr>
            <p:ph type="pic" sz="quarter" idx="13"/>
          </p:nvPr>
        </p:nvSpPr>
        <p:spPr>
          <a:xfrm>
            <a:off x="2" y="1383128"/>
            <a:ext cx="9143999" cy="3332637"/>
          </a:xfrm>
        </p:spPr>
        <p:txBody>
          <a:bodyPr>
            <a:noAutofit/>
          </a:bodyPr>
          <a:lstStyle>
            <a:lvl1pPr>
              <a:defRPr sz="1600"/>
            </a:lvl1pPr>
          </a:lstStyle>
          <a:p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1464385" y="1129325"/>
            <a:ext cx="7459807" cy="169277"/>
          </a:xfrm>
        </p:spPr>
        <p:txBody>
          <a:bodyPr anchor="b">
            <a:normAutofit/>
          </a:bodyPr>
          <a:lstStyle>
            <a:lvl1pPr algn="r">
              <a:defRPr lang="fr-FR" sz="14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1342628"/>
            <a:ext cx="9144000" cy="40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436332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2" name="Espace réservé du texte 9"/>
          <p:cNvSpPr>
            <a:spLocks noGrp="1"/>
          </p:cNvSpPr>
          <p:nvPr>
            <p:ph type="body" sz="quarter" idx="17" hasCustomPrompt="1"/>
          </p:nvPr>
        </p:nvSpPr>
        <p:spPr>
          <a:xfrm>
            <a:off x="6058728" y="4494882"/>
            <a:ext cx="3004464" cy="169278"/>
          </a:xfrm>
        </p:spPr>
        <p:txBody>
          <a:bodyPr anchor="b">
            <a:normAutofit/>
          </a:bodyPr>
          <a:lstStyle>
            <a:lvl1pPr algn="r">
              <a:defRPr lang="fr-FR" sz="900" kern="1200" dirty="0" smtClean="0">
                <a:solidFill>
                  <a:schemeClr val="bg2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56295620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1365642564"/>
      </p:ext>
    </p:extLst>
  </p:cSld>
  <p:clrMapOvr>
    <a:masterClrMapping/>
  </p:clrMapOvr>
  <p:transition spd="slow"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SANS_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402367"/>
            <a:ext cx="663222" cy="4550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436332"/>
            <a:endParaRPr lang="fr-F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224305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401823"/>
            <a:ext cx="663222" cy="4550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436332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4705351"/>
            <a:ext cx="9144000" cy="4381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436332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0"/>
          </p:nvPr>
        </p:nvSpPr>
        <p:spPr>
          <a:xfrm>
            <a:off x="1138240" y="1470581"/>
            <a:ext cx="3413883" cy="929485"/>
          </a:xfrm>
        </p:spPr>
        <p:txBody>
          <a:bodyPr/>
          <a:lstStyle>
            <a:lvl1pPr>
              <a:defRPr sz="2000" b="1" spc="300"/>
            </a:lvl1pPr>
            <a:lvl2pPr marL="271433" indent="-185717">
              <a:defRPr sz="1600" i="1"/>
            </a:lvl2pPr>
          </a:lstStyle>
          <a:p>
            <a:pPr lvl="0"/>
            <a:r>
              <a:rPr lang="fr-FR" dirty="0"/>
              <a:t>Cliquez pour modifier 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Espace réservé du texte 15"/>
          <p:cNvSpPr>
            <a:spLocks noGrp="1"/>
          </p:cNvSpPr>
          <p:nvPr>
            <p:ph type="body" sz="quarter" idx="11"/>
          </p:nvPr>
        </p:nvSpPr>
        <p:spPr>
          <a:xfrm>
            <a:off x="4932040" y="1489635"/>
            <a:ext cx="3512734" cy="652486"/>
          </a:xfrm>
        </p:spPr>
        <p:txBody>
          <a:bodyPr/>
          <a:lstStyle>
            <a:lvl1pPr>
              <a:defRPr lang="fr-FR" sz="2000" b="1" kern="1200" spc="300" dirty="0" smtClean="0">
                <a:solidFill>
                  <a:schemeClr val="bg2"/>
                </a:solidFill>
                <a:latin typeface="Arial"/>
                <a:ea typeface="+mn-ea"/>
                <a:cs typeface="+mn-cs"/>
              </a:defRPr>
            </a:lvl1pPr>
            <a:lvl2pPr marL="271433" indent="-185717">
              <a:defRPr sz="1600" i="1"/>
            </a:lvl2pPr>
          </a:lstStyle>
          <a:p>
            <a:pPr lvl="0"/>
            <a:r>
              <a:rPr lang="fr-FR" dirty="0"/>
              <a:t>Cliquez pour modifier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1177853"/>
            <a:ext cx="9144000" cy="27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436332"/>
            <a:endParaRPr lang="fr-FR" dirty="0">
              <a:solidFill>
                <a:srgbClr val="04617B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4187630"/>
            <a:ext cx="9144000" cy="59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436332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2486" y="1101868"/>
            <a:ext cx="6769288" cy="307777"/>
          </a:xfrm>
          <a:solidFill>
            <a:srgbClr val="FFFFFF"/>
          </a:solidFill>
        </p:spPr>
        <p:txBody>
          <a:bodyPr wrap="square" lIns="71992" anchor="b" anchorCtr="0">
            <a:spAutoFit/>
          </a:bodyPr>
          <a:lstStyle>
            <a:lvl1pPr>
              <a:defRPr cap="all" spc="300"/>
            </a:lvl1pPr>
          </a:lstStyle>
          <a:p>
            <a:r>
              <a:rPr lang="fr-FR" dirty="0"/>
              <a:t>Cliquez et modifiez le titre</a:t>
            </a:r>
            <a:endParaRPr lang="en-GB" dirty="0"/>
          </a:p>
        </p:txBody>
      </p:sp>
      <p:pic>
        <p:nvPicPr>
          <p:cNvPr id="2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880" y="4433370"/>
            <a:ext cx="1511523" cy="54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CacheFolder\r.gauvrit\Temporary Internet Files\Content.Outlook\OOD4W40T\groupe_cdd (2)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196" y="4433370"/>
            <a:ext cx="517158" cy="58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 userDrawn="1"/>
        </p:nvSpPr>
        <p:spPr>
          <a:xfrm>
            <a:off x="-13056" y="3541573"/>
            <a:ext cx="9163879" cy="646321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 defTabSz="436332"/>
            <a:r>
              <a:rPr lang="fr-FR" sz="3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www.egis.fr</a:t>
            </a:r>
            <a:endParaRPr lang="en-US" sz="36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92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443198"/>
          </a:xfrm>
        </p:spPr>
        <p:txBody>
          <a:bodyPr/>
          <a:lstStyle>
            <a:lvl1pPr marL="0" indent="0">
              <a:buNone/>
              <a:defRPr sz="3200"/>
            </a:lvl1pPr>
            <a:lvl2pPr marL="457148" indent="0">
              <a:buNone/>
              <a:defRPr sz="2800"/>
            </a:lvl2pPr>
            <a:lvl3pPr marL="914296" indent="0">
              <a:buNone/>
              <a:defRPr sz="2400"/>
            </a:lvl3pPr>
            <a:lvl4pPr marL="1371444" indent="0">
              <a:buNone/>
              <a:defRPr sz="2000"/>
            </a:lvl4pPr>
            <a:lvl5pPr marL="1828592" indent="0">
              <a:buNone/>
              <a:defRPr sz="2000"/>
            </a:lvl5pPr>
            <a:lvl6pPr marL="2285740" indent="0">
              <a:buNone/>
              <a:defRPr sz="2000"/>
            </a:lvl6pPr>
            <a:lvl7pPr marL="2742888" indent="0">
              <a:buNone/>
              <a:defRPr sz="2000"/>
            </a:lvl7pPr>
            <a:lvl8pPr marL="3200036" indent="0">
              <a:buNone/>
              <a:defRPr sz="2000"/>
            </a:lvl8pPr>
            <a:lvl9pPr marL="3657184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193899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6" indent="0">
              <a:buNone/>
              <a:defRPr sz="1000"/>
            </a:lvl3pPr>
            <a:lvl4pPr marL="1371444" indent="0">
              <a:buNone/>
              <a:defRPr sz="900"/>
            </a:lvl4pPr>
            <a:lvl5pPr marL="1828592" indent="0">
              <a:buNone/>
              <a:defRPr sz="900"/>
            </a:lvl5pPr>
            <a:lvl6pPr marL="2285740" indent="0">
              <a:buNone/>
              <a:defRPr sz="900"/>
            </a:lvl6pPr>
            <a:lvl7pPr marL="2742888" indent="0">
              <a:buNone/>
              <a:defRPr sz="900"/>
            </a:lvl7pPr>
            <a:lvl8pPr marL="3200036" indent="0">
              <a:buNone/>
              <a:defRPr sz="900"/>
            </a:lvl8pPr>
            <a:lvl9pPr marL="3657184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5354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386357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469898"/>
            <a:ext cx="9144000" cy="411936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>
                    <a:lumMod val="1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Modifier le style des sous-titres du masque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3" name="Espace réservé de la date 7"/>
          <p:cNvSpPr>
            <a:spLocks noGrp="1"/>
          </p:cNvSpPr>
          <p:nvPr>
            <p:ph type="dt" sz="half" idx="2"/>
          </p:nvPr>
        </p:nvSpPr>
        <p:spPr>
          <a:xfrm>
            <a:off x="1" y="4923037"/>
            <a:ext cx="1284817" cy="216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>
                <a:solidFill>
                  <a:srgbClr val="FFFFFF"/>
                </a:solidFill>
              </a:rPr>
              <a:t>25/26 et 29 septembre 2017</a:t>
            </a:r>
          </a:p>
        </p:txBody>
      </p:sp>
      <p:sp>
        <p:nvSpPr>
          <p:cNvPr id="14" name="Espace réservé du numéro de diapositive 8"/>
          <p:cNvSpPr>
            <a:spLocks noGrp="1"/>
          </p:cNvSpPr>
          <p:nvPr>
            <p:ph type="sldNum" sz="quarter" idx="4"/>
          </p:nvPr>
        </p:nvSpPr>
        <p:spPr>
          <a:xfrm>
            <a:off x="1" y="4649193"/>
            <a:ext cx="128481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85B65E2F-F13C-4329-9559-F4A740C079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1947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81596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465137"/>
            <a:ext cx="9144000" cy="41241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10000"/>
                  </a:schemeClr>
                </a:solidFill>
              </a:defRPr>
            </a:lvl1pPr>
            <a:lvl2pPr>
              <a:defRPr>
                <a:solidFill>
                  <a:schemeClr val="bg1">
                    <a:lumMod val="10000"/>
                  </a:schemeClr>
                </a:solidFill>
              </a:defRPr>
            </a:lvl2pPr>
            <a:lvl3pPr>
              <a:defRPr>
                <a:solidFill>
                  <a:schemeClr val="bg1">
                    <a:lumMod val="10000"/>
                  </a:schemeClr>
                </a:solidFill>
              </a:defRPr>
            </a:lvl3pPr>
            <a:lvl4pPr>
              <a:defRPr>
                <a:solidFill>
                  <a:schemeClr val="bg1">
                    <a:lumMod val="10000"/>
                  </a:schemeClr>
                </a:solidFill>
              </a:defRPr>
            </a:lvl4pPr>
            <a:lvl5pPr>
              <a:defRPr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2" name="Espace réservé de la date 7"/>
          <p:cNvSpPr>
            <a:spLocks noGrp="1"/>
          </p:cNvSpPr>
          <p:nvPr>
            <p:ph type="dt" sz="half" idx="2"/>
          </p:nvPr>
        </p:nvSpPr>
        <p:spPr>
          <a:xfrm>
            <a:off x="1" y="4923037"/>
            <a:ext cx="1802921" cy="216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>
                <a:solidFill>
                  <a:srgbClr val="FFFFFF"/>
                </a:solidFill>
              </a:rPr>
              <a:t>25/26 et 29 septembre 2017</a:t>
            </a:r>
          </a:p>
        </p:txBody>
      </p:sp>
      <p:sp>
        <p:nvSpPr>
          <p:cNvPr id="13" name="Espace réservé du numéro de diapositive 8"/>
          <p:cNvSpPr>
            <a:spLocks noGrp="1"/>
          </p:cNvSpPr>
          <p:nvPr>
            <p:ph type="sldNum" sz="quarter" idx="4"/>
          </p:nvPr>
        </p:nvSpPr>
        <p:spPr>
          <a:xfrm>
            <a:off x="1" y="4649193"/>
            <a:ext cx="128481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85B65E2F-F13C-4329-9559-F4A740C079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2895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>
              <a:solidFill>
                <a:srgbClr val="667886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r-FR" dirty="0">
                <a:solidFill>
                  <a:srgbClr val="FFFFFF"/>
                </a:solidFill>
              </a:rPr>
              <a:t>25/26 et 29 septembre 2017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65E2F-F13C-4329-9559-F4A740C079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8723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544513"/>
            <a:ext cx="3867150" cy="40882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544513"/>
            <a:ext cx="3867150" cy="40882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>
                <a:solidFill>
                  <a:srgbClr val="FFFFFF"/>
                </a:solidFill>
              </a:rPr>
              <a:t>25/26 et 29 septembre 2017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srgbClr val="667886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AB56E-B86C-4957-B4A6-1B9127097887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1308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659" y="1"/>
            <a:ext cx="9115341" cy="433137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623440"/>
            <a:ext cx="3868737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9" y="1431677"/>
            <a:ext cx="3868737" cy="3210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623440"/>
            <a:ext cx="3887788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1431677"/>
            <a:ext cx="3887788" cy="32105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>
                <a:solidFill>
                  <a:srgbClr val="FFFFFF"/>
                </a:solidFill>
              </a:rPr>
              <a:t>25/26 et 29 septembre 2017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srgbClr val="667886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AB56E-B86C-4957-B4A6-1B9127097887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5471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12801" y="412750"/>
            <a:ext cx="6646333" cy="1346201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e la date 7"/>
          <p:cNvSpPr>
            <a:spLocks noGrp="1"/>
          </p:cNvSpPr>
          <p:nvPr>
            <p:ph type="dt" sz="half" idx="2"/>
          </p:nvPr>
        </p:nvSpPr>
        <p:spPr>
          <a:xfrm>
            <a:off x="1" y="4923037"/>
            <a:ext cx="1284817" cy="216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>
                <a:solidFill>
                  <a:srgbClr val="006666">
                    <a:tint val="75000"/>
                  </a:srgbClr>
                </a:solidFill>
              </a:rPr>
              <a:t>25/26 et 29 septembre 2017</a:t>
            </a:r>
          </a:p>
        </p:txBody>
      </p:sp>
      <p:sp>
        <p:nvSpPr>
          <p:cNvPr id="8" name="Espace réservé du numéro de diapositive 8"/>
          <p:cNvSpPr>
            <a:spLocks noGrp="1"/>
          </p:cNvSpPr>
          <p:nvPr>
            <p:ph type="sldNum" sz="quarter" idx="4"/>
          </p:nvPr>
        </p:nvSpPr>
        <p:spPr>
          <a:xfrm>
            <a:off x="1" y="4649193"/>
            <a:ext cx="128481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65E2F-F13C-4329-9559-F4A740C07988}" type="slidenum">
              <a:rPr lang="fr-FR" smtClean="0">
                <a:solidFill>
                  <a:srgbClr val="006666">
                    <a:tint val="75000"/>
                  </a:srgbClr>
                </a:solidFill>
              </a:rPr>
              <a:pPr/>
              <a:t>‹N°›</a:t>
            </a:fld>
            <a:endParaRPr lang="fr-FR" dirty="0">
              <a:solidFill>
                <a:srgbClr val="006666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145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4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5047D-090E-4F2C-9130-5AFB1DF18E93}" type="datetimeFigureOut">
              <a:rPr lang="fr-FR" smtClean="0"/>
              <a:pPr/>
              <a:t>15/09/2025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8BB26-90CF-40B4-ACE1-A7F4F75ED85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  <p:sldLayoutId id="2147483651" r:id="rId3"/>
    <p:sldLayoutId id="2147483650" r:id="rId4"/>
    <p:sldLayoutId id="2147483649" r:id="rId5"/>
    <p:sldLayoutId id="2147483657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Open Sans" pitchFamily="34" charset="0"/>
          <a:ea typeface="Open Sans" pitchFamily="34" charset="0"/>
          <a:cs typeface="Open Sans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656F77"/>
          </a:solidFill>
          <a:latin typeface="Open Sans" pitchFamily="34" charset="0"/>
          <a:ea typeface="Open Sans" pitchFamily="34" charset="0"/>
          <a:cs typeface="Open Sans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rgbClr val="656F77"/>
          </a:solidFill>
          <a:latin typeface="Open Sans" pitchFamily="34" charset="0"/>
          <a:ea typeface="Open Sans" pitchFamily="34" charset="0"/>
          <a:cs typeface="Open Sans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656F77"/>
          </a:solidFill>
          <a:latin typeface="Open Sans" pitchFamily="34" charset="0"/>
          <a:ea typeface="Open Sans" pitchFamily="34" charset="0"/>
          <a:cs typeface="Open Sans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rgbClr val="656F77"/>
          </a:solidFill>
          <a:latin typeface="Open Sans" pitchFamily="34" charset="0"/>
          <a:ea typeface="Open Sans" pitchFamily="34" charset="0"/>
          <a:cs typeface="Open Sans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rgbClr val="656F77"/>
          </a:solidFill>
          <a:latin typeface="Open Sans" pitchFamily="34" charset="0"/>
          <a:ea typeface="Open Sans" pitchFamily="34" charset="0"/>
          <a:cs typeface="Open Sans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4780360"/>
            <a:ext cx="9144000" cy="3631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436332"/>
            <a:endParaRPr lang="fr-FR" dirty="0">
              <a:solidFill>
                <a:srgbClr val="04617B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514" y="4852996"/>
            <a:ext cx="720725" cy="228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11560" y="101933"/>
            <a:ext cx="8532440" cy="469253"/>
          </a:xfrm>
          <a:prstGeom prst="rect">
            <a:avLst/>
          </a:prstGeom>
          <a:noFill/>
        </p:spPr>
        <p:txBody>
          <a:bodyPr vert="horz" lIns="71992" tIns="0" rIns="63115" bIns="0" rtlCol="0" anchor="ctr" anchorCtr="0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6783" y="1350001"/>
            <a:ext cx="6877107" cy="149887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cxnSp>
        <p:nvCxnSpPr>
          <p:cNvPr id="22" name="Connecteur droit 21"/>
          <p:cNvCxnSpPr/>
          <p:nvPr/>
        </p:nvCxnSpPr>
        <p:spPr>
          <a:xfrm rot="5400000">
            <a:off x="6852843" y="4948645"/>
            <a:ext cx="192881" cy="1587"/>
          </a:xfrm>
          <a:prstGeom prst="line">
            <a:avLst/>
          </a:prstGeom>
          <a:ln w="1905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 rot="5400000">
            <a:off x="8146655" y="4948643"/>
            <a:ext cx="192881" cy="1588"/>
          </a:xfrm>
          <a:prstGeom prst="line">
            <a:avLst/>
          </a:prstGeom>
          <a:ln w="19050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1" y="154360"/>
            <a:ext cx="523876" cy="3492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defTabSz="436332"/>
            <a:endParaRPr lang="en-US" dirty="0">
              <a:solidFill>
                <a:srgbClr val="04617B"/>
              </a:solidFill>
            </a:endParaRPr>
          </a:p>
        </p:txBody>
      </p:sp>
      <p:cxnSp>
        <p:nvCxnSpPr>
          <p:cNvPr id="26" name="Connecteur droit 25"/>
          <p:cNvCxnSpPr/>
          <p:nvPr/>
        </p:nvCxnSpPr>
        <p:spPr>
          <a:xfrm>
            <a:off x="412262" y="163538"/>
            <a:ext cx="0" cy="324000"/>
          </a:xfrm>
          <a:prstGeom prst="line">
            <a:avLst/>
          </a:prstGeom>
          <a:ln w="381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2848708" y="4795846"/>
            <a:ext cx="4101368" cy="369322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r" defTabSz="436332"/>
            <a:r>
              <a:rPr lang="fr-FR" sz="900" dirty="0">
                <a:solidFill>
                  <a:prstClr val="white"/>
                </a:solidFill>
              </a:rPr>
              <a:t>ILDYS – Site de Ty-Yann</a:t>
            </a:r>
          </a:p>
          <a:p>
            <a:pPr algn="r" defTabSz="436332"/>
            <a:r>
              <a:rPr lang="fr-FR" sz="900" dirty="0">
                <a:solidFill>
                  <a:prstClr val="white"/>
                </a:solidFill>
              </a:rPr>
              <a:t>Etude de faisabilité – V1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6948489" y="4863502"/>
            <a:ext cx="1289138" cy="230822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 defTabSz="436332"/>
            <a:r>
              <a:rPr lang="fr-FR" sz="900" dirty="0">
                <a:solidFill>
                  <a:prstClr val="white"/>
                </a:solidFill>
              </a:rPr>
              <a:t>08 octobre 2019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243889" y="4852998"/>
            <a:ext cx="726690" cy="230822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 defTabSz="436332"/>
            <a:fld id="{9C5374D5-FC19-4589-A4A5-29CBA7BFFD26}" type="slidenum">
              <a:rPr lang="fr-FR" sz="900" smtClean="0">
                <a:solidFill>
                  <a:prstClr val="white"/>
                </a:solidFill>
              </a:rPr>
              <a:pPr algn="ctr" defTabSz="436332"/>
              <a:t>‹N°›</a:t>
            </a:fld>
            <a:endParaRPr lang="fr-FR" sz="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37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400781" rtl="0" eaLnBrk="1" latinLnBrk="0" hangingPunct="1">
        <a:lnSpc>
          <a:spcPct val="100000"/>
        </a:lnSpc>
        <a:spcBef>
          <a:spcPct val="0"/>
        </a:spcBef>
        <a:buNone/>
        <a:defRPr sz="2000" kern="1200" cap="all" spc="100">
          <a:solidFill>
            <a:schemeClr val="tx2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0" indent="0" algn="l" defTabSz="400781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Tx/>
        <a:buNone/>
        <a:defRPr sz="2400" kern="1200">
          <a:solidFill>
            <a:schemeClr val="bg2"/>
          </a:solidFill>
          <a:latin typeface="Century Gothic" panose="020B0502020202020204" pitchFamily="34" charset="0"/>
          <a:ea typeface="+mn-ea"/>
          <a:cs typeface="+mn-cs"/>
        </a:defRPr>
      </a:lvl1pPr>
      <a:lvl2pPr marL="720643" indent="-266670" algn="l" defTabSz="400781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SzPct val="130000"/>
        <a:buFont typeface="Lucida Grande"/>
        <a:buChar char="|"/>
        <a:defRPr sz="2000" kern="1200">
          <a:solidFill>
            <a:schemeClr val="bg2"/>
          </a:solidFill>
          <a:latin typeface="Century Gothic" panose="020B0502020202020204" pitchFamily="34" charset="0"/>
          <a:ea typeface="+mn-ea"/>
          <a:cs typeface="+mn-cs"/>
        </a:defRPr>
      </a:lvl2pPr>
      <a:lvl3pPr marL="1001599" indent="-201590" algn="l" defTabSz="400781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tx2"/>
        </a:buClr>
        <a:buFont typeface="Wingdings" charset="2"/>
        <a:buChar char="§"/>
        <a:defRPr sz="1800" i="1" kern="1200">
          <a:solidFill>
            <a:schemeClr val="accent6"/>
          </a:solidFill>
          <a:latin typeface="Century Gothic" panose="020B0502020202020204" pitchFamily="34" charset="0"/>
          <a:ea typeface="+mn-ea"/>
          <a:cs typeface="+mn-cs"/>
        </a:defRPr>
      </a:lvl3pPr>
      <a:lvl4pPr marL="1402736" indent="-200391" algn="l" defTabSz="400781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Arial"/>
          <a:ea typeface="+mn-ea"/>
          <a:cs typeface="+mn-cs"/>
        </a:defRPr>
      </a:lvl4pPr>
      <a:lvl5pPr marL="1803518" indent="-200391" algn="l" defTabSz="400781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Arial"/>
          <a:ea typeface="+mn-ea"/>
          <a:cs typeface="+mn-cs"/>
        </a:defRPr>
      </a:lvl5pPr>
      <a:lvl6pPr marL="2204300" indent="-200391" algn="l" defTabSz="400781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05081" indent="-200391" algn="l" defTabSz="400781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05862" indent="-200391" algn="l" defTabSz="400781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06645" indent="-200391" algn="l" defTabSz="400781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007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781" algn="l" defTabSz="4007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1563" algn="l" defTabSz="4007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345" algn="l" defTabSz="4007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3126" algn="l" defTabSz="4007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3908" algn="l" defTabSz="4007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4689" algn="l" defTabSz="4007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5472" algn="l" defTabSz="4007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6253" algn="l" defTabSz="40078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bandeau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38675"/>
            <a:ext cx="9144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444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284817" y="4732734"/>
            <a:ext cx="6504516" cy="3472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fr-FR" dirty="0">
              <a:solidFill>
                <a:srgbClr val="667886"/>
              </a:solidFill>
            </a:endParaRPr>
          </a:p>
        </p:txBody>
      </p:sp>
      <p:sp>
        <p:nvSpPr>
          <p:cNvPr id="10" name="Espace réservé de la date 7"/>
          <p:cNvSpPr>
            <a:spLocks noGrp="1"/>
          </p:cNvSpPr>
          <p:nvPr>
            <p:ph type="dt" sz="half" idx="2"/>
          </p:nvPr>
        </p:nvSpPr>
        <p:spPr>
          <a:xfrm>
            <a:off x="0" y="4923037"/>
            <a:ext cx="1794294" cy="216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dirty="0">
                <a:solidFill>
                  <a:srgbClr val="FFFFFF"/>
                </a:solidFill>
              </a:rPr>
              <a:t>25/26 et 29 septembre 2017</a:t>
            </a:r>
          </a:p>
        </p:txBody>
      </p:sp>
      <p:sp>
        <p:nvSpPr>
          <p:cNvPr id="11" name="Espace réservé du numéro de diapositive 8"/>
          <p:cNvSpPr>
            <a:spLocks noGrp="1"/>
          </p:cNvSpPr>
          <p:nvPr>
            <p:ph type="sldNum" sz="quarter" idx="4"/>
          </p:nvPr>
        </p:nvSpPr>
        <p:spPr>
          <a:xfrm>
            <a:off x="1" y="4649193"/>
            <a:ext cx="128481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85B65E2F-F13C-4329-9559-F4A740C079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588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1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1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1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1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3"/>
          <p:cNvSpPr txBox="1">
            <a:spLocks/>
          </p:cNvSpPr>
          <p:nvPr/>
        </p:nvSpPr>
        <p:spPr>
          <a:xfrm>
            <a:off x="611560" y="1419622"/>
            <a:ext cx="8229600" cy="2520280"/>
          </a:xfrm>
          <a:prstGeom prst="rect">
            <a:avLst/>
          </a:prstGeom>
        </p:spPr>
        <p:txBody>
          <a:bodyPr/>
          <a:lstStyle/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Open Sans" pitchFamily="34" charset="0"/>
                <a:cs typeface="Arial" panose="020B0604020202020204" pitchFamily="34" charset="0"/>
              </a:rPr>
              <a:t>AVIS SUR LA REORGANISATION DU SERVICE RESTAURATION ET TACHES HOTELIERES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Open Sans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 descr="logo_ildys transparent.pn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40000" contrast="40000"/>
          </a:blip>
          <a:stretch>
            <a:fillRect/>
          </a:stretch>
        </p:blipFill>
        <p:spPr>
          <a:xfrm>
            <a:off x="7072362" y="204857"/>
            <a:ext cx="1571604" cy="6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62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7450E4C-7485-455C-BB5D-E4C5AB9110DC}"/>
              </a:ext>
            </a:extLst>
          </p:cNvPr>
          <p:cNvSpPr txBox="1"/>
          <p:nvPr/>
        </p:nvSpPr>
        <p:spPr>
          <a:xfrm>
            <a:off x="395536" y="339502"/>
            <a:ext cx="6493635" cy="1057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22158">
              <a:defRPr/>
            </a:pPr>
            <a:endParaRPr lang="fr-FR" sz="1225" dirty="0">
              <a:solidFill>
                <a:prstClr val="black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defTabSz="622158">
              <a:defRPr/>
            </a:pPr>
            <a:r>
              <a:rPr lang="fr-FR" sz="1400" b="1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Contexte : </a:t>
            </a:r>
          </a:p>
          <a:p>
            <a:pPr defTabSz="622158">
              <a:defRPr/>
            </a:pPr>
            <a:endParaRPr lang="fr-FR" sz="1225" b="1" dirty="0">
              <a:solidFill>
                <a:prstClr val="black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marL="816582" lvl="2" indent="-194424">
              <a:buFont typeface="Arial Nova" panose="020B0504020202020204" pitchFamily="34" charset="0"/>
              <a:buChar char="→"/>
              <a:defRPr/>
            </a:pPr>
            <a:r>
              <a:rPr lang="fr-FR" sz="12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Départ de M. LE VEZO fin 2025</a:t>
            </a:r>
          </a:p>
          <a:p>
            <a:pPr lvl="1" defTabSz="622158">
              <a:defRPr/>
            </a:pPr>
            <a:endParaRPr lang="fr-FR" sz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B6FF34-3998-4AF5-AFEF-F5F457A85AB9}"/>
              </a:ext>
            </a:extLst>
          </p:cNvPr>
          <p:cNvSpPr txBox="1"/>
          <p:nvPr/>
        </p:nvSpPr>
        <p:spPr>
          <a:xfrm>
            <a:off x="179512" y="1953276"/>
            <a:ext cx="82089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16582" lvl="2" indent="-194424">
              <a:buFont typeface="Arial Nova" panose="020B0504020202020204" pitchFamily="34" charset="0"/>
              <a:buChar char="→"/>
              <a:defRPr/>
            </a:pPr>
            <a:r>
              <a:rPr lang="fr-FR" sz="12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M. Cyril ESTORGES, actuel responsable restauration à Saint Vincent-</a:t>
            </a:r>
            <a:r>
              <a:rPr lang="fr-FR" sz="12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Lannouchen</a:t>
            </a:r>
            <a:r>
              <a:rPr lang="fr-FR" sz="12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est nommé adjoint au responsable restauration de la Fondation ILDYS M. Guy Renier au 1</a:t>
            </a:r>
            <a:r>
              <a:rPr lang="fr-FR" sz="1200" baseline="30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er</a:t>
            </a:r>
            <a:r>
              <a:rPr lang="fr-FR" sz="12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septembre 2025</a:t>
            </a:r>
          </a:p>
          <a:p>
            <a:pPr marL="505503" lvl="1" indent="-194424" defTabSz="622158">
              <a:buFont typeface="Arial Nova" panose="020B0504020202020204" pitchFamily="34" charset="0"/>
              <a:buChar char="→"/>
              <a:defRPr/>
            </a:pPr>
            <a:endParaRPr lang="fr-FR" sz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16582" lvl="2" indent="-194424">
              <a:buFont typeface="Arial Nova" panose="020B0504020202020204" pitchFamily="34" charset="0"/>
              <a:buChar char="→"/>
              <a:defRPr/>
            </a:pPr>
            <a:r>
              <a:rPr lang="fr-FR" sz="12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Recrutement en cours : Un responsable restauration à Saint Vincent </a:t>
            </a:r>
            <a:r>
              <a:rPr lang="fr-FR" sz="12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Lannouchen</a:t>
            </a:r>
            <a:endParaRPr lang="fr-FR" sz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16582" lvl="2" indent="-194424">
              <a:buFont typeface="Arial Nova" panose="020B0504020202020204" pitchFamily="34" charset="0"/>
              <a:buChar char="→"/>
              <a:defRPr/>
            </a:pPr>
            <a:endParaRPr lang="fr-FR" sz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16582" lvl="2" indent="-194424">
              <a:buFont typeface="Arial Nova" panose="020B0504020202020204" pitchFamily="34" charset="0"/>
              <a:buChar char="→"/>
              <a:defRPr/>
            </a:pPr>
            <a:r>
              <a:rPr lang="fr-FR" sz="12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Tâches hotellières : Répartition partielle sur les services techniques et services économiques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6394EAB-CAEC-4907-9D8D-A5F3EDDC3045}"/>
              </a:ext>
            </a:extLst>
          </p:cNvPr>
          <p:cNvSpPr txBox="1"/>
          <p:nvPr/>
        </p:nvSpPr>
        <p:spPr>
          <a:xfrm>
            <a:off x="539552" y="1308941"/>
            <a:ext cx="36729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22158">
              <a:defRPr/>
            </a:pPr>
            <a:r>
              <a:rPr lang="fr-FR" sz="1400" b="1" dirty="0">
                <a:solidFill>
                  <a:prstClr val="black"/>
                </a:solidFill>
                <a:latin typeface="Century Gothic" panose="020B0502020202020204" pitchFamily="34" charset="0"/>
                <a:ea typeface="Open Sans" pitchFamily="34" charset="0"/>
                <a:cs typeface="Open Sans" pitchFamily="34" charset="0"/>
              </a:rPr>
              <a:t>Actions :</a:t>
            </a:r>
          </a:p>
        </p:txBody>
      </p:sp>
    </p:spTree>
    <p:extLst>
      <p:ext uri="{BB962C8B-B14F-4D97-AF65-F5344CB8AC3E}">
        <p14:creationId xmlns:p14="http://schemas.microsoft.com/office/powerpoint/2010/main" val="295889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3407711-2C65-426E-A08C-334C10E6A828}"/>
              </a:ext>
            </a:extLst>
          </p:cNvPr>
          <p:cNvSpPr txBox="1"/>
          <p:nvPr/>
        </p:nvSpPr>
        <p:spPr>
          <a:xfrm>
            <a:off x="-756592" y="1059582"/>
            <a:ext cx="907300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marL="1200150" lvl="2" indent="-285750">
              <a:buFont typeface="Arial Nova" panose="020B0504020202020204" pitchFamily="34" charset="0"/>
              <a:buChar char="→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Nécessité de renforcer le service restauration</a:t>
            </a:r>
          </a:p>
          <a:p>
            <a:pPr marL="1657350" lvl="3" indent="-285750">
              <a:buFont typeface="Arial" panose="020B0604020202020204" pitchFamily="34" charset="0"/>
              <a:buChar char="•"/>
              <a:defRPr/>
            </a:pPr>
            <a:r>
              <a:rPr lang="fr-FR" sz="1200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Mise</a:t>
            </a:r>
            <a:r>
              <a:rPr lang="fr-FR" sz="1200" dirty="0">
                <a:solidFill>
                  <a:prstClr val="black"/>
                </a:solidFill>
                <a:latin typeface="Century Gothic" panose="020B0502020202020204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fr-FR" sz="1200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en place d’une Gestion de Production de Repas</a:t>
            </a:r>
          </a:p>
          <a:p>
            <a:pPr marL="1657350" lvl="3" indent="-285750">
              <a:buFont typeface="Arial" panose="020B0604020202020204" pitchFamily="34" charset="0"/>
              <a:buChar char="•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Mise en place </a:t>
            </a:r>
            <a:r>
              <a:rPr lang="fr-FR" sz="1200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d’un s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uivi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 renforcé des actions hygiène et sécurité dans la restauration</a:t>
            </a:r>
          </a:p>
          <a:p>
            <a:pPr marL="1657350" lvl="3" indent="-285750">
              <a:buFont typeface="Arial Nova" panose="020B0504020202020204" pitchFamily="34" charset="0"/>
              <a:buChar char="→"/>
              <a:defRPr/>
            </a:pPr>
            <a:endParaRPr lang="fr-FR" sz="1200" dirty="0">
              <a:solidFill>
                <a:prstClr val="black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marL="1200150" lvl="2" indent="-285750">
              <a:buFont typeface="Arial Nova" panose="020B0504020202020204" pitchFamily="34" charset="0"/>
              <a:buChar char="→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Confier les contrats et services liés à l’hôtellerie (nettoyage, lingerie) au service technique. </a:t>
            </a:r>
          </a:p>
          <a:p>
            <a:pPr marL="1200150" lvl="2" indent="-285750">
              <a:buFont typeface="Arial Nova" panose="020B0504020202020204" pitchFamily="34" charset="0"/>
              <a:buChar char="→"/>
              <a:defRPr/>
            </a:pPr>
            <a:endParaRPr lang="fr-FR" sz="1200" dirty="0">
              <a:solidFill>
                <a:prstClr val="black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marL="1200150" lvl="2" indent="-285750">
              <a:buFont typeface="Arial Nova" panose="020B0504020202020204" pitchFamily="34" charset="0"/>
              <a:buChar char="→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Gestion des tenues et chaussures au service achat. </a:t>
            </a:r>
            <a:endParaRPr lang="fr-FR" sz="1200" dirty="0">
              <a:solidFill>
                <a:prstClr val="black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marL="1200150" lvl="2" indent="-285750">
              <a:buFont typeface="Arial Nova" panose="020B0504020202020204" pitchFamily="34" charset="0"/>
              <a:buChar char="→"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marL="1200150" lvl="2" indent="-285750">
              <a:buFont typeface="Arial Nova" panose="020B0504020202020204" pitchFamily="34" charset="0"/>
              <a:buChar char="→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Pas de modification sur l’organisation sur le site de Saint Vincent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Open Sans" pitchFamily="34" charset="0"/>
                <a:cs typeface="Open Sans" pitchFamily="34" charset="0"/>
              </a:rPr>
              <a:t>Lannouchen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B134220-87E3-4826-8C9E-57F20DF09B59}"/>
              </a:ext>
            </a:extLst>
          </p:cNvPr>
          <p:cNvSpPr txBox="1"/>
          <p:nvPr/>
        </p:nvSpPr>
        <p:spPr>
          <a:xfrm>
            <a:off x="-396552" y="555526"/>
            <a:ext cx="46085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400" b="1" dirty="0">
                <a:solidFill>
                  <a:prstClr val="black"/>
                </a:solidFill>
                <a:latin typeface="Century Gothic" panose="020B0502020202020204" pitchFamily="34" charset="0"/>
                <a:ea typeface="Open Sans" pitchFamily="34" charset="0"/>
                <a:cs typeface="Open Sans" pitchFamily="34" charset="0"/>
              </a:rPr>
              <a:t>Répartition</a:t>
            </a:r>
            <a:r>
              <a:rPr lang="fr-FR" sz="1400" b="1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et réorganisation des missions : </a:t>
            </a:r>
          </a:p>
        </p:txBody>
      </p:sp>
    </p:spTree>
    <p:extLst>
      <p:ext uri="{BB962C8B-B14F-4D97-AF65-F5344CB8AC3E}">
        <p14:creationId xmlns:p14="http://schemas.microsoft.com/office/powerpoint/2010/main" val="286946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398945"/>
              </p:ext>
            </p:extLst>
          </p:nvPr>
        </p:nvGraphicFramePr>
        <p:xfrm>
          <a:off x="323528" y="195487"/>
          <a:ext cx="8363272" cy="4752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>
                  <a:extLst>
                    <a:ext uri="{9D8B030D-6E8A-4147-A177-3AD203B41FA5}">
                      <a16:colId xmlns:a16="http://schemas.microsoft.com/office/drawing/2014/main" val="2597803567"/>
                    </a:ext>
                  </a:extLst>
                </a:gridCol>
                <a:gridCol w="4330824">
                  <a:extLst>
                    <a:ext uri="{9D8B030D-6E8A-4147-A177-3AD203B41FA5}">
                      <a16:colId xmlns:a16="http://schemas.microsoft.com/office/drawing/2014/main" val="1044942653"/>
                    </a:ext>
                  </a:extLst>
                </a:gridCol>
              </a:tblGrid>
              <a:tr h="401280">
                <a:tc>
                  <a:txBody>
                    <a:bodyPr/>
                    <a:lstStyle/>
                    <a:p>
                      <a:r>
                        <a:rPr lang="fr-FR" dirty="0"/>
                        <a:t>Tâche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Responsable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449738"/>
                  </a:ext>
                </a:extLst>
              </a:tr>
              <a:tr h="13989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/>
                        <a:t>Perharidy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Gestion de l’équipe Déchets de soins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Gestion de l’équipe blanchisserie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r>
                        <a:rPr lang="fr-FR" dirty="0"/>
                        <a:t>Services techniques</a:t>
                      </a:r>
                      <a:endParaRPr lang="fr-FR" baseline="0" dirty="0"/>
                    </a:p>
                    <a:p>
                      <a:endParaRPr lang="fr-FR" sz="1600" baseline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Services techniques</a:t>
                      </a:r>
                      <a:endParaRPr lang="fr-FR" sz="18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338623"/>
                  </a:ext>
                </a:extLst>
              </a:tr>
              <a:tr h="738738">
                <a:tc>
                  <a:txBody>
                    <a:bodyPr/>
                    <a:lstStyle/>
                    <a:p>
                      <a:r>
                        <a:rPr lang="fr-FR" b="1" dirty="0"/>
                        <a:t>SVL</a:t>
                      </a:r>
                    </a:p>
                    <a:p>
                      <a:r>
                        <a:rPr lang="fr-FR" sz="1600" dirty="0"/>
                        <a:t>Gestion de l’équipe des agents de service</a:t>
                      </a:r>
                    </a:p>
                    <a:p>
                      <a:endParaRPr lang="fr-FR" sz="1600" dirty="0"/>
                    </a:p>
                    <a:p>
                      <a:r>
                        <a:rPr lang="fr-FR" sz="1600" dirty="0"/>
                        <a:t>Gestion de la blanchisserie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r>
                        <a:rPr lang="fr-FR" dirty="0"/>
                        <a:t>Service restauration et hôtellerie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670391"/>
                  </a:ext>
                </a:extLst>
              </a:tr>
              <a:tr h="1055340">
                <a:tc>
                  <a:txBody>
                    <a:bodyPr/>
                    <a:lstStyle/>
                    <a:p>
                      <a:r>
                        <a:rPr lang="fr-FR" b="1" dirty="0"/>
                        <a:t>Contrats généraux</a:t>
                      </a:r>
                    </a:p>
                    <a:p>
                      <a:r>
                        <a:rPr lang="fr-FR" sz="1600" dirty="0"/>
                        <a:t>Nettoyages externes (Centres de santé, vitres…)</a:t>
                      </a:r>
                    </a:p>
                    <a:p>
                      <a:endParaRPr lang="fr-FR" sz="1600" dirty="0"/>
                    </a:p>
                    <a:p>
                      <a:r>
                        <a:rPr lang="fr-FR" sz="1600" dirty="0"/>
                        <a:t>Fontaines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Services techniques</a:t>
                      </a:r>
                      <a:br>
                        <a:rPr lang="fr-FR" dirty="0"/>
                      </a:br>
                      <a:endParaRPr lang="fr-FR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Services techniques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757779"/>
                  </a:ext>
                </a:extLst>
              </a:tr>
              <a:tr h="422136">
                <a:tc>
                  <a:txBody>
                    <a:bodyPr/>
                    <a:lstStyle/>
                    <a:p>
                      <a:r>
                        <a:rPr lang="fr-FR" b="1" dirty="0"/>
                        <a:t>Produits entretien, tenues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Services économiques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010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43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6871C4C-B835-4C31-B515-CC1F08C96B05}"/>
              </a:ext>
            </a:extLst>
          </p:cNvPr>
          <p:cNvSpPr txBox="1"/>
          <p:nvPr/>
        </p:nvSpPr>
        <p:spPr>
          <a:xfrm>
            <a:off x="-108520" y="483518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Open Sans" pitchFamily="34" charset="0"/>
                <a:cs typeface="Open Sans" pitchFamily="34" charset="0"/>
              </a:rPr>
              <a:t>Mise en œuvre :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15DB22-11C7-4352-89E9-81BC91978E29}"/>
              </a:ext>
            </a:extLst>
          </p:cNvPr>
          <p:cNvSpPr txBox="1"/>
          <p:nvPr/>
        </p:nvSpPr>
        <p:spPr>
          <a:xfrm>
            <a:off x="-612576" y="915566"/>
            <a:ext cx="9622522" cy="2581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999" lvl="1" defTabSz="1079998">
              <a:defRPr/>
            </a:pPr>
            <a:endParaRPr lang="fr-FR" sz="2126" dirty="0">
              <a:solidFill>
                <a:prstClr val="black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marL="1422898" lvl="2" indent="-342900">
              <a:buFont typeface="Arial Nova" panose="020B0504020202020204" pitchFamily="34" charset="0"/>
              <a:buChar char="→"/>
              <a:defRPr/>
            </a:pPr>
            <a:r>
              <a:rPr lang="fr-FR" sz="1400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Passation des tâches de M. LE VEZO : </a:t>
            </a:r>
          </a:p>
          <a:p>
            <a:pPr marL="1962897" lvl="3" indent="-342900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4T 2025</a:t>
            </a:r>
          </a:p>
          <a:p>
            <a:pPr marL="1962897" lvl="3" indent="-342900">
              <a:buFont typeface="Arial Nova" panose="020B0504020202020204" pitchFamily="34" charset="0"/>
              <a:buChar char="→"/>
              <a:defRPr/>
            </a:pPr>
            <a:endParaRPr lang="fr-FR" sz="1400" dirty="0">
              <a:solidFill>
                <a:prstClr val="black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marL="1422898" lvl="2" indent="-342900">
              <a:buFont typeface="Arial Nova" panose="020B0504020202020204" pitchFamily="34" charset="0"/>
              <a:buChar char="→"/>
              <a:defRPr/>
            </a:pPr>
            <a:r>
              <a:rPr lang="fr-FR" sz="1400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Interlocuteurs : </a:t>
            </a:r>
          </a:p>
          <a:p>
            <a:pPr marL="1962897" lvl="3" indent="-342900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M. ESTORGES</a:t>
            </a:r>
          </a:p>
          <a:p>
            <a:pPr marL="1962897" lvl="3" indent="-342900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M. MORIN</a:t>
            </a:r>
          </a:p>
          <a:p>
            <a:pPr marL="1962897" lvl="3" indent="-342900">
              <a:buFont typeface="Arial" panose="020B0604020202020204" pitchFamily="34" charset="0"/>
              <a:buChar char="•"/>
              <a:defRPr/>
            </a:pPr>
            <a:r>
              <a:rPr lang="fr-FR" sz="1400" dirty="0">
                <a:solidFill>
                  <a:prstClr val="black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Mme MAILLARD</a:t>
            </a:r>
          </a:p>
          <a:p>
            <a:pPr lvl="1" defTabSz="1079998">
              <a:defRPr/>
            </a:pPr>
            <a:endParaRPr lang="fr-FR" sz="2126" dirty="0">
              <a:solidFill>
                <a:prstClr val="black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lvl="1" defTabSz="1079998">
              <a:defRPr/>
            </a:pPr>
            <a:endParaRPr lang="fr-FR" sz="2126" dirty="0">
              <a:solidFill>
                <a:prstClr val="black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34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Thème Egis">
      <a:dk1>
        <a:sysClr val="windowText" lastClr="000000"/>
      </a:dk1>
      <a:lt1>
        <a:sysClr val="window" lastClr="FFFFFF"/>
      </a:lt1>
      <a:dk2>
        <a:srgbClr val="04617B"/>
      </a:dk2>
      <a:lt2>
        <a:srgbClr val="595959"/>
      </a:lt2>
      <a:accent1>
        <a:srgbClr val="ABC100"/>
      </a:accent1>
      <a:accent2>
        <a:srgbClr val="8C8C8C"/>
      </a:accent2>
      <a:accent3>
        <a:srgbClr val="2095A0"/>
      </a:accent3>
      <a:accent4>
        <a:srgbClr val="F5A30F"/>
      </a:accent4>
      <a:accent5>
        <a:srgbClr val="700449"/>
      </a:accent5>
      <a:accent6>
        <a:srgbClr val="069AC2"/>
      </a:accent6>
      <a:hlink>
        <a:srgbClr val="0000FF"/>
      </a:hlink>
      <a:folHlink>
        <a:srgbClr val="0000FF"/>
      </a:folHlink>
    </a:clrScheme>
    <a:fontScheme name="Police Egis - Century Gothic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A2MO_2016 / 3">
  <a:themeElements>
    <a:clrScheme name="A2MO_2016-charte_graphique">
      <a:dk1>
        <a:srgbClr val="006666"/>
      </a:dk1>
      <a:lt1>
        <a:srgbClr val="FFFFFF"/>
      </a:lt1>
      <a:dk2>
        <a:srgbClr val="667886"/>
      </a:dk2>
      <a:lt2>
        <a:srgbClr val="D9D9D9"/>
      </a:lt2>
      <a:accent1>
        <a:srgbClr val="008795"/>
      </a:accent1>
      <a:accent2>
        <a:srgbClr val="8DC123"/>
      </a:accent2>
      <a:accent3>
        <a:srgbClr val="598600"/>
      </a:accent3>
      <a:accent4>
        <a:srgbClr val="006666"/>
      </a:accent4>
      <a:accent5>
        <a:srgbClr val="295376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Présentation_20160629.potx [Dernier enregistrement effectué par l'utilisateur]" id="{4DCD30B7-E2DB-495A-BB2F-086630381E56}" vid="{FBCF4949-0EF2-42DB-86CF-B57FB38D59BB}"/>
    </a:ext>
  </a:extLst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TM03090434[[fn=Type de bois]]</Template>
  <TotalTime>12488</TotalTime>
  <Words>229</Words>
  <Application>Microsoft Office PowerPoint</Application>
  <PresentationFormat>Affichage à l'écran (16:9)</PresentationFormat>
  <Paragraphs>57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</vt:i4>
      </vt:variant>
    </vt:vector>
  </HeadingPairs>
  <TitlesOfParts>
    <vt:vector size="16" baseType="lpstr">
      <vt:lpstr>Arial</vt:lpstr>
      <vt:lpstr>Arial Nova</vt:lpstr>
      <vt:lpstr>Calibri</vt:lpstr>
      <vt:lpstr>Century Gothic</vt:lpstr>
      <vt:lpstr>Lucida Grande</vt:lpstr>
      <vt:lpstr>Open Sans</vt:lpstr>
      <vt:lpstr>Open Sans Light</vt:lpstr>
      <vt:lpstr>Wingdings</vt:lpstr>
      <vt:lpstr>Thème Office</vt:lpstr>
      <vt:lpstr>Conception personnalisée</vt:lpstr>
      <vt:lpstr>A2MO_2016 / 3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Fondation ILDYS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MAILLARD Frederique</dc:creator>
  <cp:lastModifiedBy>AUZOU Léna</cp:lastModifiedBy>
  <cp:revision>1787</cp:revision>
  <cp:lastPrinted>2020-11-04T14:52:59Z</cp:lastPrinted>
  <dcterms:created xsi:type="dcterms:W3CDTF">2018-12-18T13:12:57Z</dcterms:created>
  <dcterms:modified xsi:type="dcterms:W3CDTF">2025-09-15T15:22:11Z</dcterms:modified>
</cp:coreProperties>
</file>