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7" r:id="rId2"/>
    <p:sldMasterId id="2147483688" r:id="rId3"/>
  </p:sldMasterIdLst>
  <p:notesMasterIdLst>
    <p:notesMasterId r:id="rId10"/>
  </p:notesMasterIdLst>
  <p:handoutMasterIdLst>
    <p:handoutMasterId r:id="rId11"/>
  </p:handoutMasterIdLst>
  <p:sldIdLst>
    <p:sldId id="638" r:id="rId4"/>
    <p:sldId id="896" r:id="rId5"/>
    <p:sldId id="1082" r:id="rId6"/>
    <p:sldId id="1083" r:id="rId7"/>
    <p:sldId id="1084" r:id="rId8"/>
    <p:sldId id="1081" r:id="rId9"/>
  </p:sldIdLst>
  <p:sldSz cx="9144000" cy="5143500" type="screen16x9"/>
  <p:notesSz cx="6797675" cy="9926638"/>
  <p:defaultTextStyle>
    <a:defPPr>
      <a:defRPr lang="fr-FR"/>
    </a:defPPr>
    <a:lvl1pPr marL="0" algn="l" defTabSz="91429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48" algn="l" defTabSz="91429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96" algn="l" defTabSz="91429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44" algn="l" defTabSz="91429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592" algn="l" defTabSz="91429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40" algn="l" defTabSz="91429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888" algn="l" defTabSz="91429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036" algn="l" defTabSz="91429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184" algn="l" defTabSz="91429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DEDF60C6-7EA4-4F10-9634-84074DE3FA89}">
          <p14:sldIdLst>
            <p14:sldId id="638"/>
            <p14:sldId id="896"/>
            <p14:sldId id="1082"/>
            <p14:sldId id="1083"/>
            <p14:sldId id="1084"/>
            <p14:sldId id="1081"/>
          </p14:sldIdLst>
        </p14:section>
        <p14:section name="Section sans titre" id="{F37BDDA5-352A-4733-9EF4-054B94179E7E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BADB0"/>
    <a:srgbClr val="656F77"/>
    <a:srgbClr val="6CACAF"/>
    <a:srgbClr val="97BF0D"/>
    <a:srgbClr val="E1795D"/>
    <a:srgbClr val="F6A600"/>
    <a:srgbClr val="A2BD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Style moyen 4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napVertSplitter="1" vertBarState="minimized" horzBarState="maximized">
    <p:restoredLeft sz="4754" autoAdjust="0"/>
    <p:restoredTop sz="93979" autoAdjust="0"/>
  </p:normalViewPr>
  <p:slideViewPr>
    <p:cSldViewPr>
      <p:cViewPr varScale="1">
        <p:scale>
          <a:sx n="166" d="100"/>
          <a:sy n="166" d="100"/>
        </p:scale>
        <p:origin x="1092" y="13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2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4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209708-B0C2-4F0D-81C8-96A079685169}" type="datetimeFigureOut">
              <a:rPr lang="fr-FR" smtClean="0"/>
              <a:pPr/>
              <a:t>12/09/2025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1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4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64B73F-B623-42F8-B836-30DC34276369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778873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5520D6-8E09-544D-BCCB-4E44BEF80593}" type="datetimeFigureOut">
              <a:rPr lang="fr-FR" smtClean="0"/>
              <a:pPr/>
              <a:t>12/09/2025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5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1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4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0CDCAC-5FDD-964E-B53F-00659D65A48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691401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14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48" algn="l" defTabSz="45714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96" algn="l" defTabSz="45714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44" algn="l" defTabSz="45714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92" algn="l" defTabSz="45714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740" algn="l" defTabSz="45714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888" algn="l" defTabSz="45714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036" algn="l" defTabSz="45714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184" algn="l" defTabSz="45714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Vigilance : ARS indique que </a:t>
            </a:r>
            <a:r>
              <a:rPr lang="fr-FR" dirty="0" err="1"/>
              <a:t>slt</a:t>
            </a:r>
            <a:r>
              <a:rPr lang="fr-FR" dirty="0"/>
              <a:t> 2 CPOM de Groupes signés en Bretagne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0CDCAC-5FDD-964E-B53F-00659D65A484}" type="slidenum">
              <a:rPr lang="fr-FR" smtClean="0"/>
              <a:pPr/>
              <a:t>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288832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0CDCAC-5FDD-964E-B53F-00659D65A484}" type="slidenum">
              <a:rPr lang="fr-FR" smtClean="0"/>
              <a:pPr/>
              <a:t>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403579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LDYS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6215075" y="1571619"/>
            <a:ext cx="2346431" cy="973174"/>
          </a:xfrm>
          <a:prstGeom prst="rect">
            <a:avLst/>
          </a:prstGeom>
        </p:spPr>
      </p:pic>
      <p:cxnSp>
        <p:nvCxnSpPr>
          <p:cNvPr id="3" name="Connecteur droit 2"/>
          <p:cNvCxnSpPr/>
          <p:nvPr userDrawn="1"/>
        </p:nvCxnSpPr>
        <p:spPr>
          <a:xfrm rot="10800000">
            <a:off x="-928724" y="2071685"/>
            <a:ext cx="6643733" cy="1588"/>
          </a:xfrm>
          <a:prstGeom prst="line">
            <a:avLst/>
          </a:prstGeom>
          <a:ln>
            <a:solidFill>
              <a:srgbClr val="656F7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Ellipse 3"/>
          <p:cNvSpPr/>
          <p:nvPr userDrawn="1"/>
        </p:nvSpPr>
        <p:spPr>
          <a:xfrm>
            <a:off x="-142877" y="1928809"/>
            <a:ext cx="285753" cy="285752"/>
          </a:xfrm>
          <a:prstGeom prst="ellipse">
            <a:avLst/>
          </a:prstGeom>
          <a:solidFill>
            <a:srgbClr val="3BAD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9" tIns="45716" rIns="91429" bIns="45716" rtlCol="0" anchor="ctr"/>
          <a:lstStyle/>
          <a:p>
            <a:pPr algn="ctr"/>
            <a:endParaRPr lang="fr-FR" sz="1801" dirty="0"/>
          </a:p>
        </p:txBody>
      </p:sp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714348" y="1857370"/>
            <a:ext cx="8229600" cy="857250"/>
          </a:xfrm>
        </p:spPr>
        <p:txBody>
          <a:bodyPr>
            <a:normAutofit/>
          </a:bodyPr>
          <a:lstStyle>
            <a:lvl1pPr algn="l">
              <a:defRPr sz="2100">
                <a:solidFill>
                  <a:srgbClr val="656F77"/>
                </a:solidFill>
                <a:latin typeface="Open Sans" pitchFamily="34" charset="0"/>
                <a:ea typeface="Open Sans" pitchFamily="34" charset="0"/>
                <a:cs typeface="Open Sans" pitchFamily="34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ILDYS-bleu-sommaire-DEF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357" y="0"/>
            <a:ext cx="9141291" cy="5143500"/>
          </a:xfrm>
          <a:prstGeom prst="rect">
            <a:avLst/>
          </a:prstGeom>
        </p:spPr>
      </p:pic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714348" y="285740"/>
            <a:ext cx="8229600" cy="857250"/>
          </a:xfrm>
        </p:spPr>
        <p:txBody>
          <a:bodyPr>
            <a:normAutofit/>
          </a:bodyPr>
          <a:lstStyle>
            <a:lvl1pPr algn="l">
              <a:defRPr sz="2100">
                <a:solidFill>
                  <a:srgbClr val="656F77"/>
                </a:solidFill>
                <a:latin typeface="Open Sans" pitchFamily="34" charset="0"/>
                <a:ea typeface="Open Sans" pitchFamily="34" charset="0"/>
                <a:cs typeface="Open Sans" pitchFamily="34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9" name="Espace réservé du contenu 2"/>
          <p:cNvSpPr>
            <a:spLocks noGrp="1"/>
          </p:cNvSpPr>
          <p:nvPr>
            <p:ph idx="1"/>
          </p:nvPr>
        </p:nvSpPr>
        <p:spPr>
          <a:xfrm>
            <a:off x="700117" y="1320418"/>
            <a:ext cx="8229600" cy="339447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ILDYS-bleu-DEF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357" y="0"/>
            <a:ext cx="9141291" cy="5143500"/>
          </a:xfrm>
          <a:prstGeom prst="rect">
            <a:avLst/>
          </a:prstGeom>
        </p:spPr>
      </p:pic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714348" y="285740"/>
            <a:ext cx="8229600" cy="857250"/>
          </a:xfrm>
        </p:spPr>
        <p:txBody>
          <a:bodyPr>
            <a:normAutofit/>
          </a:bodyPr>
          <a:lstStyle>
            <a:lvl1pPr algn="l">
              <a:defRPr sz="2100">
                <a:solidFill>
                  <a:srgbClr val="656F77"/>
                </a:solidFill>
                <a:latin typeface="Open Sans" pitchFamily="34" charset="0"/>
                <a:ea typeface="Open Sans" pitchFamily="34" charset="0"/>
                <a:cs typeface="Open Sans" pitchFamily="34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12" name="Espace réservé du contenu 2"/>
          <p:cNvSpPr>
            <a:spLocks noGrp="1"/>
          </p:cNvSpPr>
          <p:nvPr>
            <p:ph idx="1"/>
          </p:nvPr>
        </p:nvSpPr>
        <p:spPr>
          <a:xfrm>
            <a:off x="700117" y="1142991"/>
            <a:ext cx="8229600" cy="3394472"/>
          </a:xfrm>
        </p:spPr>
        <p:txBody>
          <a:bodyPr/>
          <a:lstStyle>
            <a:lvl2pPr>
              <a:defRPr sz="1600">
                <a:solidFill>
                  <a:schemeClr val="tx1"/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defRPr>
            </a:lvl2pPr>
            <a:lvl3pPr>
              <a:defRPr sz="1600">
                <a:solidFill>
                  <a:schemeClr val="tx1"/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defRPr>
            </a:lvl3pPr>
            <a:lvl4pPr>
              <a:defRPr sz="1600">
                <a:solidFill>
                  <a:schemeClr val="tx1"/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defRPr>
            </a:lvl4pPr>
            <a:lvl5pPr>
              <a:defRPr sz="1600">
                <a:solidFill>
                  <a:schemeClr val="tx1"/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7" name="ZoneTexte 6"/>
          <p:cNvSpPr txBox="1"/>
          <p:nvPr userDrawn="1"/>
        </p:nvSpPr>
        <p:spPr>
          <a:xfrm>
            <a:off x="7858150" y="4524722"/>
            <a:ext cx="714380" cy="261602"/>
          </a:xfrm>
          <a:prstGeom prst="rect">
            <a:avLst/>
          </a:prstGeom>
          <a:noFill/>
        </p:spPr>
        <p:txBody>
          <a:bodyPr wrap="square" lIns="91429" tIns="45716" rIns="91429" bIns="45716" rtlCol="0">
            <a:spAutoFit/>
          </a:bodyPr>
          <a:lstStyle/>
          <a:p>
            <a:pPr algn="r"/>
            <a:fld id="{2908BB26-90CF-40B4-ACE1-A7F4F75ED851}" type="slidenum">
              <a:rPr lang="fr-FR" sz="1100" kern="1200" smtClean="0">
                <a:solidFill>
                  <a:srgbClr val="656F77"/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pPr algn="r"/>
              <a:t>‹N°›</a:t>
            </a:fld>
            <a:endParaRPr lang="fr-FR" sz="1100" dirty="0">
              <a:solidFill>
                <a:srgbClr val="656F77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5047D-090E-4F2C-9130-5AFB1DF18E93}" type="datetimeFigureOut">
              <a:rPr lang="fr-FR" smtClean="0"/>
              <a:pPr/>
              <a:t>12/09/2025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8BB26-90CF-40B4-ACE1-A7F4F75ED851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3" y="1597823"/>
            <a:ext cx="7772400" cy="1102519"/>
          </a:xfrm>
        </p:spPr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5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7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8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9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1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5047D-090E-4F2C-9130-5AFB1DF18E93}" type="datetimeFigureOut">
              <a:rPr lang="fr-FR" smtClean="0"/>
              <a:pPr/>
              <a:t>12/09/2025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8BB26-90CF-40B4-ACE1-A7F4F75ED851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dirty="0"/>
              <a:t>Fondation ILDYS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814448-13C3-417A-A7D7-F81AA32B7541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  <p:sp>
        <p:nvSpPr>
          <p:cNvPr id="6" name="ZoneTexte 5"/>
          <p:cNvSpPr txBox="1"/>
          <p:nvPr userDrawn="1"/>
        </p:nvSpPr>
        <p:spPr>
          <a:xfrm>
            <a:off x="8643935" y="4857766"/>
            <a:ext cx="50006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908BB26-90CF-40B4-ACE1-A7F4F75ED851}" type="slidenum">
              <a:rPr lang="fr-FR" sz="800" b="1" kern="1200" smtClean="0">
                <a:solidFill>
                  <a:schemeClr val="bg1"/>
                </a:solidFill>
                <a:latin typeface="Open Sans"/>
                <a:ea typeface="Open Sans Light" pitchFamily="34" charset="0"/>
                <a:cs typeface="Open Sans Light" pitchFamily="34" charset="0"/>
              </a:rPr>
              <a:pPr algn="ctr"/>
              <a:t>‹N°›</a:t>
            </a:fld>
            <a:endParaRPr lang="fr-FR" sz="800" b="1" dirty="0">
              <a:solidFill>
                <a:schemeClr val="bg1"/>
              </a:solidFill>
              <a:latin typeface="Open Sans"/>
              <a:ea typeface="Open Sans" pitchFamily="34" charset="0"/>
              <a:cs typeface="Open San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787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11"/>
          <p:cNvSpPr/>
          <p:nvPr userDrawn="1"/>
        </p:nvSpPr>
        <p:spPr bwMode="auto">
          <a:xfrm>
            <a:off x="3" y="2872113"/>
            <a:ext cx="365204" cy="363560"/>
          </a:xfrm>
          <a:prstGeom prst="rect">
            <a:avLst/>
          </a:prstGeom>
          <a:solidFill>
            <a:srgbClr val="D51130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51435" tIns="25717" rIns="51435" bIns="25717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514344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CH" sz="2025" b="0" i="0" u="none" strike="noStrike" kern="1200" cap="none" spc="0" normalizeH="0" baseline="0" noProof="0">
              <a:ln>
                <a:noFill/>
              </a:ln>
              <a:solidFill>
                <a:srgbClr val="ADC0CE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9" name="Rechteck 12"/>
          <p:cNvSpPr/>
          <p:nvPr userDrawn="1"/>
        </p:nvSpPr>
        <p:spPr bwMode="auto">
          <a:xfrm>
            <a:off x="365207" y="2872113"/>
            <a:ext cx="8778796" cy="363560"/>
          </a:xfrm>
          <a:prstGeom prst="rect">
            <a:avLst/>
          </a:prstGeom>
          <a:gradFill flip="none" rotWithShape="1">
            <a:gsLst>
              <a:gs pos="0">
                <a:srgbClr val="004563">
                  <a:lumMod val="96000"/>
                  <a:lumOff val="4000"/>
                </a:srgbClr>
              </a:gs>
              <a:gs pos="50000">
                <a:srgbClr val="004E63">
                  <a:lumMod val="79000"/>
                  <a:lumOff val="21000"/>
                </a:srgbClr>
              </a:gs>
              <a:gs pos="100000">
                <a:srgbClr val="004563">
                  <a:lumMod val="96000"/>
                  <a:lumOff val="4000"/>
                </a:srgbClr>
              </a:gs>
            </a:gsLst>
            <a:lin ang="0" scaled="1"/>
            <a:tileRect/>
          </a:gra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51435" tIns="25717" rIns="51435" bIns="25717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514344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CH" sz="2025" b="0" i="0" u="none" strike="noStrike" kern="1200" cap="none" spc="0" normalizeH="0" baseline="0" noProof="0">
              <a:ln>
                <a:noFill/>
              </a:ln>
              <a:solidFill>
                <a:srgbClr val="ADC0CE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365205" y="2899138"/>
            <a:ext cx="8778799" cy="341545"/>
          </a:xfrm>
        </p:spPr>
        <p:txBody>
          <a:bodyPr anchor="b">
            <a:normAutofit/>
          </a:bodyPr>
          <a:lstStyle>
            <a:lvl1pPr algn="l">
              <a:defRPr sz="1801" baseline="0">
                <a:solidFill>
                  <a:schemeClr val="bg1"/>
                </a:solidFill>
                <a:latin typeface="Soho Pro" panose="02040503030506020204" pitchFamily="18" charset="0"/>
              </a:defRPr>
            </a:lvl1pPr>
          </a:lstStyle>
          <a:p>
            <a:r>
              <a:rPr lang="fr-FR" dirty="0"/>
              <a:t>CLIQUEZ POUR AJOUTER UN TITRE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365204" y="4685161"/>
            <a:ext cx="2057401" cy="273844"/>
          </a:xfrm>
        </p:spPr>
        <p:txBody>
          <a:bodyPr/>
          <a:lstStyle/>
          <a:p>
            <a:pPr defTabSz="685792" fontAlgn="base">
              <a:spcBef>
                <a:spcPct val="50000"/>
              </a:spcBef>
              <a:spcAft>
                <a:spcPct val="0"/>
              </a:spcAft>
            </a:pPr>
            <a:fld id="{8F98F36C-474F-4521-A7EF-9830621D4848}" type="datetimeFigureOut">
              <a:rPr lang="fr-FR" smtClean="0">
                <a:solidFill>
                  <a:srgbClr val="003750">
                    <a:tint val="75000"/>
                  </a:srgbClr>
                </a:solidFill>
                <a:latin typeface="Arial" charset="0"/>
                <a:cs typeface="Arial" charset="0"/>
              </a:rPr>
              <a:pPr defTabSz="685792" fontAlgn="base">
                <a:spcBef>
                  <a:spcPct val="50000"/>
                </a:spcBef>
                <a:spcAft>
                  <a:spcPct val="0"/>
                </a:spcAft>
              </a:pPr>
              <a:t>12/09/2025</a:t>
            </a:fld>
            <a:endParaRPr lang="fr-FR" dirty="0">
              <a:solidFill>
                <a:srgbClr val="003750">
                  <a:tint val="75000"/>
                </a:srgbClr>
              </a:solidFill>
              <a:latin typeface="Arial" charset="0"/>
              <a:cs typeface="Arial" charset="0"/>
            </a:endParaRPr>
          </a:p>
        </p:txBody>
      </p:sp>
      <p:sp>
        <p:nvSpPr>
          <p:cNvPr id="13" name="Espace réservé pour une image  12"/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9144000" cy="2871788"/>
          </a:xfrm>
        </p:spPr>
        <p:txBody>
          <a:bodyPr/>
          <a:lstStyle>
            <a:lvl1pPr marL="0" indent="0" algn="ctr">
              <a:buFontTx/>
              <a:buNone/>
              <a:defRPr sz="900" baseline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fr-FR" dirty="0"/>
              <a:t>Cliquez sur l’icône pour ajouter une image</a:t>
            </a:r>
          </a:p>
        </p:txBody>
      </p:sp>
      <p:sp>
        <p:nvSpPr>
          <p:cNvPr id="16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365200" y="3331953"/>
            <a:ext cx="8778799" cy="284672"/>
          </a:xfrm>
        </p:spPr>
        <p:txBody>
          <a:bodyPr/>
          <a:lstStyle>
            <a:lvl1pPr marL="0" indent="0" algn="l">
              <a:buNone/>
              <a:defRPr sz="1349" baseline="0">
                <a:solidFill>
                  <a:schemeClr val="bg2">
                    <a:lumMod val="10000"/>
                  </a:schemeClr>
                </a:solidFill>
                <a:latin typeface="Klavika Light" panose="020B0506040000020004" pitchFamily="34" charset="0"/>
              </a:defRPr>
            </a:lvl1pPr>
            <a:lvl2pPr marL="257172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44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1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688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6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32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03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3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Cliquez pour ajouter un sous-titre</a:t>
            </a:r>
          </a:p>
        </p:txBody>
      </p: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5033" y="4746477"/>
            <a:ext cx="2139623" cy="298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37336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28653" y="1369218"/>
            <a:ext cx="7886700" cy="3172589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7" name="Rechteck 11"/>
          <p:cNvSpPr/>
          <p:nvPr userDrawn="1"/>
        </p:nvSpPr>
        <p:spPr bwMode="auto">
          <a:xfrm>
            <a:off x="1" y="588329"/>
            <a:ext cx="628651" cy="363560"/>
          </a:xfrm>
          <a:prstGeom prst="rect">
            <a:avLst/>
          </a:prstGeom>
          <a:solidFill>
            <a:srgbClr val="D51130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51435" tIns="25717" rIns="51435" bIns="25717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514344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CH" sz="2025" b="0" i="0" u="none" strike="noStrike" kern="1200" cap="none" spc="0" normalizeH="0" baseline="0" noProof="0">
              <a:ln>
                <a:noFill/>
              </a:ln>
              <a:solidFill>
                <a:srgbClr val="ADC0CE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9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623890" y="4767264"/>
            <a:ext cx="4659671" cy="273844"/>
          </a:xfrm>
        </p:spPr>
        <p:txBody>
          <a:bodyPr/>
          <a:lstStyle/>
          <a:p>
            <a:pPr defTabSz="685792" fontAlgn="base">
              <a:spcBef>
                <a:spcPct val="50000"/>
              </a:spcBef>
              <a:spcAft>
                <a:spcPct val="0"/>
              </a:spcAft>
            </a:pPr>
            <a:endParaRPr lang="fr-FR">
              <a:solidFill>
                <a:srgbClr val="003750">
                  <a:tint val="75000"/>
                </a:srgbClr>
              </a:solidFill>
              <a:latin typeface="Arial" charset="0"/>
              <a:cs typeface="Arial" charset="0"/>
            </a:endParaRPr>
          </a:p>
        </p:txBody>
      </p:sp>
      <p:sp>
        <p:nvSpPr>
          <p:cNvPr id="10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5447767" y="4767263"/>
            <a:ext cx="1153061" cy="273844"/>
          </a:xfrm>
        </p:spPr>
        <p:txBody>
          <a:bodyPr/>
          <a:lstStyle/>
          <a:p>
            <a:pPr defTabSz="685792" fontAlgn="base">
              <a:spcBef>
                <a:spcPct val="50000"/>
              </a:spcBef>
              <a:spcAft>
                <a:spcPct val="0"/>
              </a:spcAft>
            </a:pPr>
            <a:fld id="{ADFFFD76-5C6A-43C5-9E40-26C48A5EF7B6}" type="slidenum">
              <a:rPr lang="fr-FR" smtClean="0">
                <a:solidFill>
                  <a:srgbClr val="003750">
                    <a:tint val="75000"/>
                  </a:srgbClr>
                </a:solidFill>
                <a:latin typeface="Arial" charset="0"/>
                <a:cs typeface="Arial" charset="0"/>
              </a:rPr>
              <a:pPr defTabSz="685792" fontAlgn="base">
                <a:spcBef>
                  <a:spcPct val="50000"/>
                </a:spcBef>
                <a:spcAft>
                  <a:spcPct val="0"/>
                </a:spcAft>
              </a:pPr>
              <a:t>‹N°›</a:t>
            </a:fld>
            <a:endParaRPr lang="fr-FR">
              <a:solidFill>
                <a:srgbClr val="003750">
                  <a:tint val="75000"/>
                </a:srgbClr>
              </a:solidFill>
              <a:latin typeface="Arial" charset="0"/>
              <a:cs typeface="Arial" charset="0"/>
            </a:endParaRPr>
          </a:p>
        </p:txBody>
      </p:sp>
      <p:sp>
        <p:nvSpPr>
          <p:cNvPr id="12" name="Titre 1"/>
          <p:cNvSpPr>
            <a:spLocks noGrp="1"/>
          </p:cNvSpPr>
          <p:nvPr>
            <p:ph type="title"/>
          </p:nvPr>
        </p:nvSpPr>
        <p:spPr>
          <a:xfrm>
            <a:off x="628653" y="273846"/>
            <a:ext cx="7886700" cy="994172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5033" y="4746477"/>
            <a:ext cx="2139623" cy="298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97676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1"/>
            <a:ext cx="9144000" cy="4567238"/>
          </a:xfrm>
          <a:prstGeom prst="rect">
            <a:avLst/>
          </a:prstGeom>
          <a:solidFill>
            <a:srgbClr val="D511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792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25" b="0" i="0" u="none" strike="noStrike" kern="1200" cap="none" spc="0" normalizeH="0" baseline="0" noProof="0">
              <a:ln>
                <a:noFill/>
              </a:ln>
              <a:solidFill>
                <a:srgbClr val="D4003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3890" y="1282306"/>
            <a:ext cx="7886700" cy="1253225"/>
          </a:xfrm>
        </p:spPr>
        <p:txBody>
          <a:bodyPr anchor="b"/>
          <a:lstStyle>
            <a:lvl1pPr algn="ctr">
              <a:defRPr sz="3375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3890" y="2588654"/>
            <a:ext cx="7886700" cy="1978584"/>
          </a:xfrm>
        </p:spPr>
        <p:txBody>
          <a:bodyPr/>
          <a:lstStyle>
            <a:lvl1pPr marL="0" indent="0" algn="ctr">
              <a:buNone/>
              <a:defRPr sz="1349">
                <a:solidFill>
                  <a:schemeClr val="bg1"/>
                </a:solidFill>
                <a:latin typeface="Klavika Light" panose="020B0506040000020004" pitchFamily="34" charset="0"/>
              </a:defRPr>
            </a:lvl1pPr>
            <a:lvl2pPr marL="257172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44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1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688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6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32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03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3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9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623890" y="4767264"/>
            <a:ext cx="4659671" cy="273844"/>
          </a:xfrm>
        </p:spPr>
        <p:txBody>
          <a:bodyPr/>
          <a:lstStyle/>
          <a:p>
            <a:pPr defTabSz="685792" fontAlgn="base">
              <a:spcBef>
                <a:spcPct val="50000"/>
              </a:spcBef>
              <a:spcAft>
                <a:spcPct val="0"/>
              </a:spcAft>
            </a:pPr>
            <a:endParaRPr lang="fr-FR">
              <a:solidFill>
                <a:srgbClr val="003750">
                  <a:tint val="75000"/>
                </a:srgbClr>
              </a:solidFill>
              <a:latin typeface="Arial" charset="0"/>
              <a:cs typeface="Arial" charset="0"/>
            </a:endParaRPr>
          </a:p>
        </p:txBody>
      </p:sp>
      <p:sp>
        <p:nvSpPr>
          <p:cNvPr id="10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5447767" y="4767263"/>
            <a:ext cx="1153061" cy="273844"/>
          </a:xfrm>
        </p:spPr>
        <p:txBody>
          <a:bodyPr/>
          <a:lstStyle/>
          <a:p>
            <a:pPr defTabSz="685792" fontAlgn="base">
              <a:spcBef>
                <a:spcPct val="50000"/>
              </a:spcBef>
              <a:spcAft>
                <a:spcPct val="0"/>
              </a:spcAft>
            </a:pPr>
            <a:fld id="{ADFFFD76-5C6A-43C5-9E40-26C48A5EF7B6}" type="slidenum">
              <a:rPr lang="fr-FR" smtClean="0">
                <a:solidFill>
                  <a:srgbClr val="003750">
                    <a:tint val="75000"/>
                  </a:srgbClr>
                </a:solidFill>
                <a:latin typeface="Arial" charset="0"/>
                <a:cs typeface="Arial" charset="0"/>
              </a:rPr>
              <a:pPr defTabSz="685792" fontAlgn="base">
                <a:spcBef>
                  <a:spcPct val="50000"/>
                </a:spcBef>
                <a:spcAft>
                  <a:spcPct val="0"/>
                </a:spcAft>
              </a:pPr>
              <a:t>‹N°›</a:t>
            </a:fld>
            <a:endParaRPr lang="fr-FR">
              <a:solidFill>
                <a:srgbClr val="003750">
                  <a:tint val="75000"/>
                </a:srgbClr>
              </a:solidFill>
              <a:latin typeface="Arial" charset="0"/>
              <a:cs typeface="Arial" charset="0"/>
            </a:endParaRPr>
          </a:p>
        </p:txBody>
      </p:sp>
      <p:pic>
        <p:nvPicPr>
          <p:cNvPr id="8" name="Imag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5033" y="4746477"/>
            <a:ext cx="2139623" cy="298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07205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1" cy="3185528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29152" y="1369219"/>
            <a:ext cx="3886201" cy="318552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6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623890" y="4767264"/>
            <a:ext cx="4659671" cy="273844"/>
          </a:xfrm>
        </p:spPr>
        <p:txBody>
          <a:bodyPr/>
          <a:lstStyle/>
          <a:p>
            <a:pPr defTabSz="685792" fontAlgn="base">
              <a:spcBef>
                <a:spcPct val="50000"/>
              </a:spcBef>
              <a:spcAft>
                <a:spcPct val="0"/>
              </a:spcAft>
            </a:pPr>
            <a:endParaRPr lang="fr-FR">
              <a:solidFill>
                <a:srgbClr val="003750">
                  <a:tint val="75000"/>
                </a:srgbClr>
              </a:solidFill>
              <a:latin typeface="Arial" charset="0"/>
              <a:cs typeface="Arial" charset="0"/>
            </a:endParaRPr>
          </a:p>
        </p:txBody>
      </p:sp>
      <p:sp>
        <p:nvSpPr>
          <p:cNvPr id="17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5447767" y="4767263"/>
            <a:ext cx="1153061" cy="273844"/>
          </a:xfrm>
        </p:spPr>
        <p:txBody>
          <a:bodyPr/>
          <a:lstStyle/>
          <a:p>
            <a:pPr defTabSz="685792" fontAlgn="base">
              <a:spcBef>
                <a:spcPct val="50000"/>
              </a:spcBef>
              <a:spcAft>
                <a:spcPct val="0"/>
              </a:spcAft>
            </a:pPr>
            <a:fld id="{ADFFFD76-5C6A-43C5-9E40-26C48A5EF7B6}" type="slidenum">
              <a:rPr lang="fr-FR" smtClean="0">
                <a:solidFill>
                  <a:srgbClr val="003750">
                    <a:tint val="75000"/>
                  </a:srgbClr>
                </a:solidFill>
                <a:latin typeface="Arial" charset="0"/>
                <a:cs typeface="Arial" charset="0"/>
              </a:rPr>
              <a:pPr defTabSz="685792" fontAlgn="base">
                <a:spcBef>
                  <a:spcPct val="50000"/>
                </a:spcBef>
                <a:spcAft>
                  <a:spcPct val="0"/>
                </a:spcAft>
              </a:pPr>
              <a:t>‹N°›</a:t>
            </a:fld>
            <a:endParaRPr lang="fr-FR">
              <a:solidFill>
                <a:srgbClr val="003750">
                  <a:tint val="75000"/>
                </a:srgbClr>
              </a:solidFill>
              <a:latin typeface="Arial" charset="0"/>
              <a:cs typeface="Arial" charset="0"/>
            </a:endParaRPr>
          </a:p>
        </p:txBody>
      </p:sp>
      <p:sp>
        <p:nvSpPr>
          <p:cNvPr id="10" name="Rechteck 11"/>
          <p:cNvSpPr/>
          <p:nvPr userDrawn="1"/>
        </p:nvSpPr>
        <p:spPr bwMode="auto">
          <a:xfrm>
            <a:off x="1" y="588329"/>
            <a:ext cx="628651" cy="363560"/>
          </a:xfrm>
          <a:prstGeom prst="rect">
            <a:avLst/>
          </a:prstGeom>
          <a:solidFill>
            <a:srgbClr val="D51130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51435" tIns="25717" rIns="51435" bIns="25717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514344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CH" sz="2025" b="0" i="0" u="none" strike="noStrike" kern="1200" cap="none" spc="0" normalizeH="0" baseline="0" noProof="0">
              <a:ln>
                <a:noFill/>
              </a:ln>
              <a:solidFill>
                <a:srgbClr val="ADC0CE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5033" y="4746477"/>
            <a:ext cx="2139623" cy="298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20525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9842" y="273846"/>
            <a:ext cx="7886700" cy="994172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349" b="1">
                <a:solidFill>
                  <a:srgbClr val="00769C"/>
                </a:solidFill>
                <a:latin typeface="Klavika Regular" panose="020B0506040000020004" pitchFamily="34" charset="0"/>
              </a:defRPr>
            </a:lvl1pPr>
            <a:lvl2pPr marL="257172" indent="0">
              <a:buNone/>
              <a:defRPr sz="1125" b="1"/>
            </a:lvl2pPr>
            <a:lvl3pPr marL="514344" indent="0">
              <a:buNone/>
              <a:defRPr sz="1013" b="1"/>
            </a:lvl3pPr>
            <a:lvl4pPr marL="771515" indent="0">
              <a:buNone/>
              <a:defRPr sz="900" b="1"/>
            </a:lvl4pPr>
            <a:lvl5pPr marL="1028688" indent="0">
              <a:buNone/>
              <a:defRPr sz="900" b="1"/>
            </a:lvl5pPr>
            <a:lvl6pPr marL="1285860" indent="0">
              <a:buNone/>
              <a:defRPr sz="900" b="1"/>
            </a:lvl6pPr>
            <a:lvl7pPr marL="1543032" indent="0">
              <a:buNone/>
              <a:defRPr sz="900" b="1"/>
            </a:lvl7pPr>
            <a:lvl8pPr marL="1800203" indent="0">
              <a:buNone/>
              <a:defRPr sz="900" b="1"/>
            </a:lvl8pPr>
            <a:lvl9pPr marL="2057375" indent="0">
              <a:buNone/>
              <a:defRPr sz="9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29842" y="1878809"/>
            <a:ext cx="3868340" cy="2675941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29154" y="1260872"/>
            <a:ext cx="3887391" cy="617934"/>
          </a:xfrm>
        </p:spPr>
        <p:txBody>
          <a:bodyPr anchor="b"/>
          <a:lstStyle>
            <a:lvl1pPr marL="0" indent="0">
              <a:buNone/>
              <a:defRPr sz="1349" b="1">
                <a:solidFill>
                  <a:srgbClr val="00769C"/>
                </a:solidFill>
                <a:latin typeface="Klavika Regular" panose="020B0506040000020004" pitchFamily="34" charset="0"/>
              </a:defRPr>
            </a:lvl1pPr>
            <a:lvl2pPr marL="257172" indent="0">
              <a:buNone/>
              <a:defRPr sz="1125" b="1"/>
            </a:lvl2pPr>
            <a:lvl3pPr marL="514344" indent="0">
              <a:buNone/>
              <a:defRPr sz="1013" b="1"/>
            </a:lvl3pPr>
            <a:lvl4pPr marL="771515" indent="0">
              <a:buNone/>
              <a:defRPr sz="900" b="1"/>
            </a:lvl4pPr>
            <a:lvl5pPr marL="1028688" indent="0">
              <a:buNone/>
              <a:defRPr sz="900" b="1"/>
            </a:lvl5pPr>
            <a:lvl6pPr marL="1285860" indent="0">
              <a:buNone/>
              <a:defRPr sz="900" b="1"/>
            </a:lvl6pPr>
            <a:lvl7pPr marL="1543032" indent="0">
              <a:buNone/>
              <a:defRPr sz="900" b="1"/>
            </a:lvl7pPr>
            <a:lvl8pPr marL="1800203" indent="0">
              <a:buNone/>
              <a:defRPr sz="900" b="1"/>
            </a:lvl8pPr>
            <a:lvl9pPr marL="2057375" indent="0">
              <a:buNone/>
              <a:defRPr sz="9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29154" y="1878809"/>
            <a:ext cx="3887391" cy="2675941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1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623890" y="4767264"/>
            <a:ext cx="4659671" cy="273844"/>
          </a:xfrm>
        </p:spPr>
        <p:txBody>
          <a:bodyPr/>
          <a:lstStyle/>
          <a:p>
            <a:pPr defTabSz="685792" fontAlgn="base">
              <a:spcBef>
                <a:spcPct val="50000"/>
              </a:spcBef>
              <a:spcAft>
                <a:spcPct val="0"/>
              </a:spcAft>
            </a:pPr>
            <a:endParaRPr lang="fr-FR">
              <a:solidFill>
                <a:srgbClr val="003750">
                  <a:tint val="75000"/>
                </a:srgbClr>
              </a:solidFill>
              <a:latin typeface="Arial" charset="0"/>
              <a:cs typeface="Arial" charset="0"/>
            </a:endParaRPr>
          </a:p>
        </p:txBody>
      </p:sp>
      <p:sp>
        <p:nvSpPr>
          <p:cNvPr id="1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5447767" y="4767263"/>
            <a:ext cx="1153061" cy="273844"/>
          </a:xfrm>
        </p:spPr>
        <p:txBody>
          <a:bodyPr/>
          <a:lstStyle/>
          <a:p>
            <a:pPr defTabSz="685792" fontAlgn="base">
              <a:spcBef>
                <a:spcPct val="50000"/>
              </a:spcBef>
              <a:spcAft>
                <a:spcPct val="0"/>
              </a:spcAft>
            </a:pPr>
            <a:fld id="{ADFFFD76-5C6A-43C5-9E40-26C48A5EF7B6}" type="slidenum">
              <a:rPr lang="fr-FR" smtClean="0">
                <a:solidFill>
                  <a:srgbClr val="003750">
                    <a:tint val="75000"/>
                  </a:srgbClr>
                </a:solidFill>
                <a:latin typeface="Arial" charset="0"/>
                <a:cs typeface="Arial" charset="0"/>
              </a:rPr>
              <a:pPr defTabSz="685792" fontAlgn="base">
                <a:spcBef>
                  <a:spcPct val="50000"/>
                </a:spcBef>
                <a:spcAft>
                  <a:spcPct val="0"/>
                </a:spcAft>
              </a:pPr>
              <a:t>‹N°›</a:t>
            </a:fld>
            <a:endParaRPr lang="fr-FR">
              <a:solidFill>
                <a:srgbClr val="003750">
                  <a:tint val="75000"/>
                </a:srgbClr>
              </a:solidFill>
              <a:latin typeface="Arial" charset="0"/>
              <a:cs typeface="Arial" charset="0"/>
            </a:endParaRPr>
          </a:p>
        </p:txBody>
      </p:sp>
      <p:sp>
        <p:nvSpPr>
          <p:cNvPr id="12" name="Rechteck 11"/>
          <p:cNvSpPr/>
          <p:nvPr userDrawn="1"/>
        </p:nvSpPr>
        <p:spPr bwMode="auto">
          <a:xfrm>
            <a:off x="1" y="588329"/>
            <a:ext cx="628651" cy="363560"/>
          </a:xfrm>
          <a:prstGeom prst="rect">
            <a:avLst/>
          </a:prstGeom>
          <a:solidFill>
            <a:srgbClr val="D51130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51435" tIns="25717" rIns="51435" bIns="25717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514344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CH" sz="2025" b="0" i="0" u="none" strike="noStrike" kern="1200" cap="none" spc="0" normalizeH="0" baseline="0" noProof="0">
              <a:ln>
                <a:noFill/>
              </a:ln>
              <a:solidFill>
                <a:srgbClr val="ADC0CE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5033" y="4746477"/>
            <a:ext cx="2139623" cy="298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19834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623890" y="4767264"/>
            <a:ext cx="4659671" cy="273844"/>
          </a:xfrm>
        </p:spPr>
        <p:txBody>
          <a:bodyPr/>
          <a:lstStyle/>
          <a:p>
            <a:pPr defTabSz="685792" fontAlgn="base">
              <a:spcBef>
                <a:spcPct val="50000"/>
              </a:spcBef>
              <a:spcAft>
                <a:spcPct val="0"/>
              </a:spcAft>
            </a:pPr>
            <a:endParaRPr lang="fr-FR">
              <a:solidFill>
                <a:srgbClr val="003750">
                  <a:tint val="75000"/>
                </a:srgbClr>
              </a:solidFill>
              <a:latin typeface="Arial" charset="0"/>
              <a:cs typeface="Arial" charset="0"/>
            </a:endParaRPr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5447767" y="4767263"/>
            <a:ext cx="1153061" cy="273844"/>
          </a:xfrm>
        </p:spPr>
        <p:txBody>
          <a:bodyPr/>
          <a:lstStyle/>
          <a:p>
            <a:pPr defTabSz="685792" fontAlgn="base">
              <a:spcBef>
                <a:spcPct val="50000"/>
              </a:spcBef>
              <a:spcAft>
                <a:spcPct val="0"/>
              </a:spcAft>
            </a:pPr>
            <a:fld id="{ADFFFD76-5C6A-43C5-9E40-26C48A5EF7B6}" type="slidenum">
              <a:rPr lang="fr-FR" smtClean="0">
                <a:solidFill>
                  <a:srgbClr val="003750">
                    <a:tint val="75000"/>
                  </a:srgbClr>
                </a:solidFill>
                <a:latin typeface="Arial" charset="0"/>
                <a:cs typeface="Arial" charset="0"/>
              </a:rPr>
              <a:pPr defTabSz="685792" fontAlgn="base">
                <a:spcBef>
                  <a:spcPct val="50000"/>
                </a:spcBef>
                <a:spcAft>
                  <a:spcPct val="0"/>
                </a:spcAft>
              </a:pPr>
              <a:t>‹N°›</a:t>
            </a:fld>
            <a:endParaRPr lang="fr-FR">
              <a:solidFill>
                <a:srgbClr val="003750">
                  <a:tint val="75000"/>
                </a:srgbClr>
              </a:solidFill>
              <a:latin typeface="Arial" charset="0"/>
              <a:cs typeface="Arial" charset="0"/>
            </a:endParaRPr>
          </a:p>
        </p:txBody>
      </p:sp>
      <p:sp>
        <p:nvSpPr>
          <p:cNvPr id="11" name="Rechteck 11"/>
          <p:cNvSpPr/>
          <p:nvPr userDrawn="1"/>
        </p:nvSpPr>
        <p:spPr bwMode="auto">
          <a:xfrm>
            <a:off x="1" y="588329"/>
            <a:ext cx="628651" cy="363560"/>
          </a:xfrm>
          <a:prstGeom prst="rect">
            <a:avLst/>
          </a:prstGeom>
          <a:solidFill>
            <a:srgbClr val="D51130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51435" tIns="25717" rIns="51435" bIns="25717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514344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CH" sz="2025" b="0" i="0" u="none" strike="noStrike" kern="1200" cap="none" spc="0" normalizeH="0" baseline="0" noProof="0">
              <a:ln>
                <a:noFill/>
              </a:ln>
              <a:solidFill>
                <a:srgbClr val="ADC0CE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pic>
        <p:nvPicPr>
          <p:cNvPr id="7" name="Imag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5033" y="4746477"/>
            <a:ext cx="2139623" cy="298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78332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623890" y="4767264"/>
            <a:ext cx="4659671" cy="273844"/>
          </a:xfrm>
        </p:spPr>
        <p:txBody>
          <a:bodyPr/>
          <a:lstStyle/>
          <a:p>
            <a:pPr defTabSz="685792" fontAlgn="base">
              <a:spcBef>
                <a:spcPct val="50000"/>
              </a:spcBef>
              <a:spcAft>
                <a:spcPct val="0"/>
              </a:spcAft>
            </a:pPr>
            <a:endParaRPr lang="fr-FR">
              <a:solidFill>
                <a:srgbClr val="003750">
                  <a:tint val="75000"/>
                </a:srgbClr>
              </a:solidFill>
              <a:latin typeface="Arial" charset="0"/>
              <a:cs typeface="Arial" charset="0"/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5447767" y="4767263"/>
            <a:ext cx="1153061" cy="273844"/>
          </a:xfrm>
        </p:spPr>
        <p:txBody>
          <a:bodyPr/>
          <a:lstStyle/>
          <a:p>
            <a:pPr defTabSz="685792" fontAlgn="base">
              <a:spcBef>
                <a:spcPct val="50000"/>
              </a:spcBef>
              <a:spcAft>
                <a:spcPct val="0"/>
              </a:spcAft>
            </a:pPr>
            <a:fld id="{ADFFFD76-5C6A-43C5-9E40-26C48A5EF7B6}" type="slidenum">
              <a:rPr lang="fr-FR" smtClean="0">
                <a:solidFill>
                  <a:srgbClr val="003750">
                    <a:tint val="75000"/>
                  </a:srgbClr>
                </a:solidFill>
                <a:latin typeface="Arial" charset="0"/>
                <a:cs typeface="Arial" charset="0"/>
              </a:rPr>
              <a:pPr defTabSz="685792" fontAlgn="base">
                <a:spcBef>
                  <a:spcPct val="50000"/>
                </a:spcBef>
                <a:spcAft>
                  <a:spcPct val="0"/>
                </a:spcAft>
              </a:pPr>
              <a:t>‹N°›</a:t>
            </a:fld>
            <a:endParaRPr lang="fr-FR">
              <a:solidFill>
                <a:srgbClr val="003750">
                  <a:tint val="75000"/>
                </a:srgbClr>
              </a:solidFill>
              <a:latin typeface="Arial" charset="0"/>
              <a:cs typeface="Arial" charset="0"/>
            </a:endParaRPr>
          </a:p>
        </p:txBody>
      </p:sp>
      <p:pic>
        <p:nvPicPr>
          <p:cNvPr id="5" name="Imag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5033" y="4746477"/>
            <a:ext cx="2139623" cy="298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45276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9841" y="588331"/>
            <a:ext cx="2949179" cy="750923"/>
          </a:xfrm>
        </p:spPr>
        <p:txBody>
          <a:bodyPr anchor="b"/>
          <a:lstStyle>
            <a:lvl1pPr>
              <a:defRPr sz="1801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887391" y="740572"/>
            <a:ext cx="4629151" cy="3794769"/>
          </a:xfrm>
        </p:spPr>
        <p:txBody>
          <a:bodyPr/>
          <a:lstStyle>
            <a:lvl1pPr>
              <a:defRPr sz="1801"/>
            </a:lvl1pPr>
            <a:lvl2pPr>
              <a:defRPr sz="1575"/>
            </a:lvl2pPr>
            <a:lvl3pPr>
              <a:defRPr sz="1349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29841" y="1339254"/>
            <a:ext cx="2949179" cy="3196087"/>
          </a:xfrm>
        </p:spPr>
        <p:txBody>
          <a:bodyPr/>
          <a:lstStyle>
            <a:lvl1pPr marL="0" indent="0">
              <a:buNone/>
              <a:defRPr sz="900" b="0">
                <a:solidFill>
                  <a:schemeClr val="bg2">
                    <a:lumMod val="10000"/>
                  </a:schemeClr>
                </a:solidFill>
                <a:latin typeface="Klavika Light" panose="020B0506040000020004" pitchFamily="34" charset="0"/>
              </a:defRPr>
            </a:lvl1pPr>
            <a:lvl2pPr marL="257172" indent="0">
              <a:buNone/>
              <a:defRPr sz="788"/>
            </a:lvl2pPr>
            <a:lvl3pPr marL="514344" indent="0">
              <a:buNone/>
              <a:defRPr sz="676"/>
            </a:lvl3pPr>
            <a:lvl4pPr marL="771515" indent="0">
              <a:buNone/>
              <a:defRPr sz="564"/>
            </a:lvl4pPr>
            <a:lvl5pPr marL="1028688" indent="0">
              <a:buNone/>
              <a:defRPr sz="564"/>
            </a:lvl5pPr>
            <a:lvl6pPr marL="1285860" indent="0">
              <a:buNone/>
              <a:defRPr sz="564"/>
            </a:lvl6pPr>
            <a:lvl7pPr marL="1543032" indent="0">
              <a:buNone/>
              <a:defRPr sz="564"/>
            </a:lvl7pPr>
            <a:lvl8pPr marL="1800203" indent="0">
              <a:buNone/>
              <a:defRPr sz="564"/>
            </a:lvl8pPr>
            <a:lvl9pPr marL="2057375" indent="0">
              <a:buNone/>
              <a:defRPr sz="564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0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623890" y="4767264"/>
            <a:ext cx="4659671" cy="273844"/>
          </a:xfrm>
        </p:spPr>
        <p:txBody>
          <a:bodyPr/>
          <a:lstStyle/>
          <a:p>
            <a:pPr defTabSz="685792" fontAlgn="base">
              <a:spcBef>
                <a:spcPct val="50000"/>
              </a:spcBef>
              <a:spcAft>
                <a:spcPct val="0"/>
              </a:spcAft>
            </a:pPr>
            <a:endParaRPr lang="fr-FR">
              <a:solidFill>
                <a:srgbClr val="003750">
                  <a:tint val="75000"/>
                </a:srgbClr>
              </a:solidFill>
              <a:latin typeface="Arial" charset="0"/>
              <a:cs typeface="Arial" charset="0"/>
            </a:endParaRPr>
          </a:p>
        </p:txBody>
      </p:sp>
      <p:sp>
        <p:nvSpPr>
          <p:cNvPr id="11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5447767" y="4767263"/>
            <a:ext cx="1153061" cy="273844"/>
          </a:xfrm>
        </p:spPr>
        <p:txBody>
          <a:bodyPr/>
          <a:lstStyle/>
          <a:p>
            <a:pPr defTabSz="685792" fontAlgn="base">
              <a:spcBef>
                <a:spcPct val="50000"/>
              </a:spcBef>
              <a:spcAft>
                <a:spcPct val="0"/>
              </a:spcAft>
            </a:pPr>
            <a:fld id="{ADFFFD76-5C6A-43C5-9E40-26C48A5EF7B6}" type="slidenum">
              <a:rPr lang="fr-FR" smtClean="0">
                <a:solidFill>
                  <a:srgbClr val="003750">
                    <a:tint val="75000"/>
                  </a:srgbClr>
                </a:solidFill>
                <a:latin typeface="Arial" charset="0"/>
                <a:cs typeface="Arial" charset="0"/>
              </a:rPr>
              <a:pPr defTabSz="685792" fontAlgn="base">
                <a:spcBef>
                  <a:spcPct val="50000"/>
                </a:spcBef>
                <a:spcAft>
                  <a:spcPct val="0"/>
                </a:spcAft>
              </a:pPr>
              <a:t>‹N°›</a:t>
            </a:fld>
            <a:endParaRPr lang="fr-FR">
              <a:solidFill>
                <a:srgbClr val="003750">
                  <a:tint val="75000"/>
                </a:srgbClr>
              </a:solidFill>
              <a:latin typeface="Arial" charset="0"/>
              <a:cs typeface="Arial" charset="0"/>
            </a:endParaRPr>
          </a:p>
        </p:txBody>
      </p:sp>
      <p:sp>
        <p:nvSpPr>
          <p:cNvPr id="13" name="Rechteck 11"/>
          <p:cNvSpPr/>
          <p:nvPr userDrawn="1"/>
        </p:nvSpPr>
        <p:spPr bwMode="auto">
          <a:xfrm>
            <a:off x="1" y="588329"/>
            <a:ext cx="628651" cy="363560"/>
          </a:xfrm>
          <a:prstGeom prst="rect">
            <a:avLst/>
          </a:prstGeom>
          <a:solidFill>
            <a:srgbClr val="D51130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51435" tIns="25717" rIns="51435" bIns="25717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514344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CH" sz="2025" b="0" i="0" u="none" strike="noStrike" kern="1200" cap="none" spc="0" normalizeH="0" baseline="0" noProof="0">
              <a:ln>
                <a:noFill/>
              </a:ln>
              <a:solidFill>
                <a:srgbClr val="ADC0CE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5033" y="4746477"/>
            <a:ext cx="2139623" cy="298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45478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, texte e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pour une image  2"/>
          <p:cNvSpPr>
            <a:spLocks noGrp="1"/>
          </p:cNvSpPr>
          <p:nvPr>
            <p:ph type="pic" idx="1" hasCustomPrompt="1"/>
          </p:nvPr>
        </p:nvSpPr>
        <p:spPr>
          <a:xfrm>
            <a:off x="4899762" y="1482293"/>
            <a:ext cx="3402135" cy="1371075"/>
          </a:xfrm>
        </p:spPr>
        <p:txBody>
          <a:bodyPr>
            <a:normAutofit/>
          </a:bodyPr>
          <a:lstStyle>
            <a:lvl1pPr marL="0" indent="0">
              <a:buNone/>
              <a:defRPr sz="900">
                <a:solidFill>
                  <a:schemeClr val="bg1">
                    <a:lumMod val="75000"/>
                  </a:schemeClr>
                </a:solidFill>
              </a:defRPr>
            </a:lvl1pPr>
            <a:lvl2pPr marL="257172" indent="0">
              <a:buNone/>
              <a:defRPr sz="1575"/>
            </a:lvl2pPr>
            <a:lvl3pPr marL="514344" indent="0">
              <a:buNone/>
              <a:defRPr sz="1349"/>
            </a:lvl3pPr>
            <a:lvl4pPr marL="771515" indent="0">
              <a:buNone/>
              <a:defRPr sz="1125"/>
            </a:lvl4pPr>
            <a:lvl5pPr marL="1028688" indent="0">
              <a:buNone/>
              <a:defRPr sz="1125"/>
            </a:lvl5pPr>
            <a:lvl6pPr marL="1285860" indent="0">
              <a:buNone/>
              <a:defRPr sz="1125"/>
            </a:lvl6pPr>
            <a:lvl7pPr marL="1543032" indent="0">
              <a:buNone/>
              <a:defRPr sz="1125"/>
            </a:lvl7pPr>
            <a:lvl8pPr marL="1800203" indent="0">
              <a:buNone/>
              <a:defRPr sz="1125"/>
            </a:lvl8pPr>
            <a:lvl9pPr marL="2057375" indent="0">
              <a:buNone/>
              <a:defRPr sz="1125"/>
            </a:lvl9pPr>
          </a:lstStyle>
          <a:p>
            <a:r>
              <a:rPr lang="fr-FR" dirty="0"/>
              <a:t>Cliquez sur l’icône pour ajouter une image</a:t>
            </a:r>
          </a:p>
        </p:txBody>
      </p:sp>
      <p:sp>
        <p:nvSpPr>
          <p:cNvPr id="10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623890" y="4767264"/>
            <a:ext cx="4659671" cy="273844"/>
          </a:xfrm>
        </p:spPr>
        <p:txBody>
          <a:bodyPr/>
          <a:lstStyle/>
          <a:p>
            <a:pPr defTabSz="685792" fontAlgn="base">
              <a:spcBef>
                <a:spcPct val="50000"/>
              </a:spcBef>
              <a:spcAft>
                <a:spcPct val="0"/>
              </a:spcAft>
            </a:pPr>
            <a:endParaRPr lang="fr-FR">
              <a:solidFill>
                <a:srgbClr val="003750">
                  <a:tint val="75000"/>
                </a:srgbClr>
              </a:solidFill>
              <a:latin typeface="Arial" charset="0"/>
              <a:cs typeface="Arial" charset="0"/>
            </a:endParaRPr>
          </a:p>
        </p:txBody>
      </p:sp>
      <p:sp>
        <p:nvSpPr>
          <p:cNvPr id="11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5447767" y="4767263"/>
            <a:ext cx="1153061" cy="273844"/>
          </a:xfrm>
        </p:spPr>
        <p:txBody>
          <a:bodyPr/>
          <a:lstStyle/>
          <a:p>
            <a:pPr defTabSz="685792" fontAlgn="base">
              <a:spcBef>
                <a:spcPct val="50000"/>
              </a:spcBef>
              <a:spcAft>
                <a:spcPct val="0"/>
              </a:spcAft>
            </a:pPr>
            <a:fld id="{ADFFFD76-5C6A-43C5-9E40-26C48A5EF7B6}" type="slidenum">
              <a:rPr lang="fr-FR" smtClean="0">
                <a:solidFill>
                  <a:srgbClr val="003750">
                    <a:tint val="75000"/>
                  </a:srgbClr>
                </a:solidFill>
                <a:latin typeface="Arial" charset="0"/>
                <a:cs typeface="Arial" charset="0"/>
              </a:rPr>
              <a:pPr defTabSz="685792" fontAlgn="base">
                <a:spcBef>
                  <a:spcPct val="50000"/>
                </a:spcBef>
                <a:spcAft>
                  <a:spcPct val="0"/>
                </a:spcAft>
              </a:pPr>
              <a:t>‹N°›</a:t>
            </a:fld>
            <a:endParaRPr lang="fr-FR">
              <a:solidFill>
                <a:srgbClr val="003750">
                  <a:tint val="75000"/>
                </a:srgbClr>
              </a:solidFill>
              <a:latin typeface="Arial" charset="0"/>
              <a:cs typeface="Arial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8653" y="588328"/>
            <a:ext cx="4735820" cy="368114"/>
          </a:xfrm>
        </p:spPr>
        <p:txBody>
          <a:bodyPr anchor="b"/>
          <a:lstStyle>
            <a:lvl1pPr>
              <a:defRPr sz="1801">
                <a:solidFill>
                  <a:srgbClr val="D51130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29845" y="1482292"/>
            <a:ext cx="3528425" cy="2919451"/>
          </a:xfrm>
        </p:spPr>
        <p:txBody>
          <a:bodyPr/>
          <a:lstStyle>
            <a:lvl1pPr marL="0" indent="0">
              <a:buNone/>
              <a:defRPr sz="900">
                <a:solidFill>
                  <a:schemeClr val="bg2">
                    <a:lumMod val="10000"/>
                  </a:schemeClr>
                </a:solidFill>
              </a:defRPr>
            </a:lvl1pPr>
            <a:lvl2pPr marL="257172" indent="0">
              <a:buNone/>
              <a:defRPr sz="788"/>
            </a:lvl2pPr>
            <a:lvl3pPr marL="514344" indent="0">
              <a:buNone/>
              <a:defRPr sz="676"/>
            </a:lvl3pPr>
            <a:lvl4pPr marL="771515" indent="0">
              <a:buNone/>
              <a:defRPr sz="564"/>
            </a:lvl4pPr>
            <a:lvl5pPr marL="1028688" indent="0">
              <a:buNone/>
              <a:defRPr sz="564"/>
            </a:lvl5pPr>
            <a:lvl6pPr marL="1285860" indent="0">
              <a:buNone/>
              <a:defRPr sz="564"/>
            </a:lvl6pPr>
            <a:lvl7pPr marL="1543032" indent="0">
              <a:buNone/>
              <a:defRPr sz="564"/>
            </a:lvl7pPr>
            <a:lvl8pPr marL="1800203" indent="0">
              <a:buNone/>
              <a:defRPr sz="564"/>
            </a:lvl8pPr>
            <a:lvl9pPr marL="2057375" indent="0">
              <a:buNone/>
              <a:defRPr sz="564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3" name="Espace réservé pour une image  2"/>
          <p:cNvSpPr>
            <a:spLocks noGrp="1"/>
          </p:cNvSpPr>
          <p:nvPr>
            <p:ph type="pic" idx="13" hasCustomPrompt="1"/>
          </p:nvPr>
        </p:nvSpPr>
        <p:spPr>
          <a:xfrm>
            <a:off x="4899759" y="3030669"/>
            <a:ext cx="1656547" cy="1371075"/>
          </a:xfrm>
        </p:spPr>
        <p:txBody>
          <a:bodyPr>
            <a:normAutofit/>
          </a:bodyPr>
          <a:lstStyle>
            <a:lvl1pPr marL="0" indent="0">
              <a:buNone/>
              <a:defRPr sz="900">
                <a:solidFill>
                  <a:schemeClr val="bg1">
                    <a:lumMod val="75000"/>
                  </a:schemeClr>
                </a:solidFill>
              </a:defRPr>
            </a:lvl1pPr>
            <a:lvl2pPr marL="257172" indent="0">
              <a:buNone/>
              <a:defRPr sz="1575"/>
            </a:lvl2pPr>
            <a:lvl3pPr marL="514344" indent="0">
              <a:buNone/>
              <a:defRPr sz="1349"/>
            </a:lvl3pPr>
            <a:lvl4pPr marL="771515" indent="0">
              <a:buNone/>
              <a:defRPr sz="1125"/>
            </a:lvl4pPr>
            <a:lvl5pPr marL="1028688" indent="0">
              <a:buNone/>
              <a:defRPr sz="1125"/>
            </a:lvl5pPr>
            <a:lvl6pPr marL="1285860" indent="0">
              <a:buNone/>
              <a:defRPr sz="1125"/>
            </a:lvl6pPr>
            <a:lvl7pPr marL="1543032" indent="0">
              <a:buNone/>
              <a:defRPr sz="1125"/>
            </a:lvl7pPr>
            <a:lvl8pPr marL="1800203" indent="0">
              <a:buNone/>
              <a:defRPr sz="1125"/>
            </a:lvl8pPr>
            <a:lvl9pPr marL="2057375" indent="0">
              <a:buNone/>
              <a:defRPr sz="1125"/>
            </a:lvl9pPr>
          </a:lstStyle>
          <a:p>
            <a:r>
              <a:rPr lang="fr-FR" dirty="0"/>
              <a:t>Cliquez sur l’icône pour ajouter une image</a:t>
            </a:r>
          </a:p>
        </p:txBody>
      </p:sp>
      <p:sp>
        <p:nvSpPr>
          <p:cNvPr id="15" name="Espace réservé pour une image  2"/>
          <p:cNvSpPr>
            <a:spLocks noGrp="1"/>
          </p:cNvSpPr>
          <p:nvPr>
            <p:ph type="pic" idx="14" hasCustomPrompt="1"/>
          </p:nvPr>
        </p:nvSpPr>
        <p:spPr>
          <a:xfrm>
            <a:off x="6645349" y="3030669"/>
            <a:ext cx="1656547" cy="1371075"/>
          </a:xfrm>
        </p:spPr>
        <p:txBody>
          <a:bodyPr/>
          <a:lstStyle>
            <a:lvl1pPr marL="0" marR="0" indent="0" algn="l" defTabSz="514344" rtl="0" eaLnBrk="1" fontAlgn="auto" latinLnBrk="0" hangingPunct="1">
              <a:lnSpc>
                <a:spcPct val="90000"/>
              </a:lnSpc>
              <a:spcBef>
                <a:spcPts val="564"/>
              </a:spcBef>
              <a:spcAft>
                <a:spcPts val="0"/>
              </a:spcAft>
              <a:buClrTx/>
              <a:buSzTx/>
              <a:buFontTx/>
              <a:buNone/>
              <a:tabLst/>
              <a:defRPr sz="900">
                <a:solidFill>
                  <a:schemeClr val="bg1">
                    <a:lumMod val="75000"/>
                  </a:schemeClr>
                </a:solidFill>
              </a:defRPr>
            </a:lvl1pPr>
            <a:lvl2pPr marL="257172" indent="0">
              <a:buNone/>
              <a:defRPr sz="1575"/>
            </a:lvl2pPr>
            <a:lvl3pPr marL="514344" indent="0">
              <a:buNone/>
              <a:defRPr sz="1349"/>
            </a:lvl3pPr>
            <a:lvl4pPr marL="771515" indent="0">
              <a:buNone/>
              <a:defRPr sz="1125"/>
            </a:lvl4pPr>
            <a:lvl5pPr marL="1028688" indent="0">
              <a:buNone/>
              <a:defRPr sz="1125"/>
            </a:lvl5pPr>
            <a:lvl6pPr marL="1285860" indent="0">
              <a:buNone/>
              <a:defRPr sz="1125"/>
            </a:lvl6pPr>
            <a:lvl7pPr marL="1543032" indent="0">
              <a:buNone/>
              <a:defRPr sz="1125"/>
            </a:lvl7pPr>
            <a:lvl8pPr marL="1800203" indent="0">
              <a:buNone/>
              <a:defRPr sz="1125"/>
            </a:lvl8pPr>
            <a:lvl9pPr marL="2057375" indent="0">
              <a:buNone/>
              <a:defRPr sz="1125"/>
            </a:lvl9pPr>
          </a:lstStyle>
          <a:p>
            <a:pPr marL="0" marR="0" lvl="0" indent="0" algn="l" defTabSz="514344" rtl="0" eaLnBrk="1" fontAlgn="auto" latinLnBrk="0" hangingPunct="1">
              <a:lnSpc>
                <a:spcPct val="90000"/>
              </a:lnSpc>
              <a:spcBef>
                <a:spcPts val="56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/>
              <a:t>Cliquez sur l’icône pour ajouter une image</a:t>
            </a:r>
          </a:p>
          <a:p>
            <a:endParaRPr lang="fr-FR" dirty="0"/>
          </a:p>
        </p:txBody>
      </p:sp>
      <p:sp>
        <p:nvSpPr>
          <p:cNvPr id="14" name="Rechteck 11"/>
          <p:cNvSpPr/>
          <p:nvPr userDrawn="1"/>
        </p:nvSpPr>
        <p:spPr bwMode="auto">
          <a:xfrm>
            <a:off x="1" y="588329"/>
            <a:ext cx="628651" cy="363560"/>
          </a:xfrm>
          <a:prstGeom prst="rect">
            <a:avLst/>
          </a:prstGeom>
          <a:solidFill>
            <a:srgbClr val="D51130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51435" tIns="25717" rIns="51435" bIns="25717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514344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CH" sz="2025" b="0" i="0" u="none" strike="noStrike" kern="1200" cap="none" spc="0" normalizeH="0" baseline="0" noProof="0">
              <a:ln>
                <a:noFill/>
              </a:ln>
              <a:solidFill>
                <a:srgbClr val="ADC0CE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pic>
        <p:nvPicPr>
          <p:cNvPr id="16" name="Image 1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5033" y="4746477"/>
            <a:ext cx="2139623" cy="298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95706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, texte e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130561" y="608166"/>
            <a:ext cx="3866995" cy="927745"/>
          </a:xfrm>
        </p:spPr>
        <p:txBody>
          <a:bodyPr/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1" y="4"/>
            <a:ext cx="2078851" cy="4628863"/>
          </a:xfrm>
          <a:prstGeom prst="rect">
            <a:avLst/>
          </a:prstGeom>
          <a:solidFill>
            <a:srgbClr val="D511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792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25" b="0" i="0" u="none" strike="noStrike" kern="1200" cap="none" spc="0" normalizeH="0" baseline="0" noProof="0">
              <a:ln>
                <a:noFill/>
              </a:ln>
              <a:solidFill>
                <a:srgbClr val="D4003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0"/>
          </p:nvPr>
        </p:nvSpPr>
        <p:spPr>
          <a:xfrm>
            <a:off x="4617410" y="1548850"/>
            <a:ext cx="4380148" cy="3012371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11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623890" y="4767264"/>
            <a:ext cx="4659671" cy="273844"/>
          </a:xfrm>
        </p:spPr>
        <p:txBody>
          <a:bodyPr/>
          <a:lstStyle/>
          <a:p>
            <a:pPr defTabSz="685792" fontAlgn="base">
              <a:spcBef>
                <a:spcPct val="50000"/>
              </a:spcBef>
              <a:spcAft>
                <a:spcPct val="0"/>
              </a:spcAft>
            </a:pPr>
            <a:endParaRPr lang="fr-FR">
              <a:solidFill>
                <a:srgbClr val="003750">
                  <a:tint val="75000"/>
                </a:srgbClr>
              </a:solidFill>
              <a:latin typeface="Arial" charset="0"/>
              <a:cs typeface="Arial" charset="0"/>
            </a:endParaRPr>
          </a:p>
        </p:txBody>
      </p:sp>
      <p:sp>
        <p:nvSpPr>
          <p:cNvPr id="12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5447767" y="4767263"/>
            <a:ext cx="1153061" cy="273844"/>
          </a:xfrm>
        </p:spPr>
        <p:txBody>
          <a:bodyPr/>
          <a:lstStyle/>
          <a:p>
            <a:pPr defTabSz="685792" fontAlgn="base">
              <a:spcBef>
                <a:spcPct val="50000"/>
              </a:spcBef>
              <a:spcAft>
                <a:spcPct val="0"/>
              </a:spcAft>
            </a:pPr>
            <a:fld id="{ADFFFD76-5C6A-43C5-9E40-26C48A5EF7B6}" type="slidenum">
              <a:rPr lang="fr-FR" smtClean="0">
                <a:solidFill>
                  <a:srgbClr val="003750">
                    <a:tint val="75000"/>
                  </a:srgbClr>
                </a:solidFill>
                <a:latin typeface="Arial" charset="0"/>
                <a:cs typeface="Arial" charset="0"/>
              </a:rPr>
              <a:pPr defTabSz="685792" fontAlgn="base">
                <a:spcBef>
                  <a:spcPct val="50000"/>
                </a:spcBef>
                <a:spcAft>
                  <a:spcPct val="0"/>
                </a:spcAft>
              </a:pPr>
              <a:t>‹N°›</a:t>
            </a:fld>
            <a:endParaRPr lang="fr-FR">
              <a:solidFill>
                <a:srgbClr val="003750">
                  <a:tint val="75000"/>
                </a:srgbClr>
              </a:solidFill>
              <a:latin typeface="Arial" charset="0"/>
              <a:cs typeface="Arial" charset="0"/>
            </a:endParaRPr>
          </a:p>
        </p:txBody>
      </p:sp>
      <p:sp>
        <p:nvSpPr>
          <p:cNvPr id="7" name="Espace réservé pour une image  6"/>
          <p:cNvSpPr>
            <a:spLocks noGrp="1"/>
          </p:cNvSpPr>
          <p:nvPr>
            <p:ph type="pic" sz="quarter" idx="13" hasCustomPrompt="1"/>
          </p:nvPr>
        </p:nvSpPr>
        <p:spPr>
          <a:xfrm>
            <a:off x="623889" y="399412"/>
            <a:ext cx="3805628" cy="4161806"/>
          </a:xfrm>
        </p:spPr>
        <p:txBody>
          <a:bodyPr>
            <a:normAutofit/>
          </a:bodyPr>
          <a:lstStyle>
            <a:lvl1pPr marL="0" indent="0" algn="r">
              <a:buNone/>
              <a:defRPr sz="9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fr-FR" dirty="0"/>
              <a:t>Cliquez sur l’icône pour ajouter une image</a:t>
            </a:r>
          </a:p>
        </p:txBody>
      </p:sp>
      <p:sp>
        <p:nvSpPr>
          <p:cNvPr id="9" name="Rechteck 11"/>
          <p:cNvSpPr/>
          <p:nvPr userDrawn="1"/>
        </p:nvSpPr>
        <p:spPr bwMode="auto">
          <a:xfrm>
            <a:off x="4424752" y="665968"/>
            <a:ext cx="628651" cy="363560"/>
          </a:xfrm>
          <a:prstGeom prst="rect">
            <a:avLst/>
          </a:prstGeom>
          <a:solidFill>
            <a:srgbClr val="D51130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51435" tIns="25717" rIns="51435" bIns="25717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514344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CH" sz="2025" b="0" i="0" u="none" strike="noStrike" kern="1200" cap="none" spc="0" normalizeH="0" baseline="0" noProof="0">
              <a:ln>
                <a:noFill/>
              </a:ln>
              <a:solidFill>
                <a:srgbClr val="ADC0CE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5033" y="4746477"/>
            <a:ext cx="2139623" cy="298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53896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, texte e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61990" y="588329"/>
            <a:ext cx="7886700" cy="368562"/>
          </a:xfrm>
        </p:spPr>
        <p:txBody>
          <a:bodyPr/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7" name="Espace réservé pour une image  6"/>
          <p:cNvSpPr>
            <a:spLocks noGrp="1"/>
          </p:cNvSpPr>
          <p:nvPr>
            <p:ph type="pic" sz="quarter" idx="13"/>
          </p:nvPr>
        </p:nvSpPr>
        <p:spPr>
          <a:xfrm>
            <a:off x="628653" y="1268017"/>
            <a:ext cx="7953375" cy="1132353"/>
          </a:xfrm>
        </p:spPr>
        <p:txBody>
          <a:bodyPr/>
          <a:lstStyle/>
          <a:p>
            <a:endParaRPr lang="fr-FR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4"/>
          </p:nvPr>
        </p:nvSpPr>
        <p:spPr>
          <a:xfrm>
            <a:off x="628653" y="2550323"/>
            <a:ext cx="7953375" cy="1989535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0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623890" y="4767264"/>
            <a:ext cx="4659671" cy="273844"/>
          </a:xfrm>
        </p:spPr>
        <p:txBody>
          <a:bodyPr/>
          <a:lstStyle/>
          <a:p>
            <a:pPr defTabSz="685792" fontAlgn="base">
              <a:spcBef>
                <a:spcPct val="50000"/>
              </a:spcBef>
              <a:spcAft>
                <a:spcPct val="0"/>
              </a:spcAft>
            </a:pPr>
            <a:endParaRPr lang="fr-FR">
              <a:solidFill>
                <a:srgbClr val="003750">
                  <a:tint val="75000"/>
                </a:srgbClr>
              </a:solidFill>
              <a:latin typeface="Arial" charset="0"/>
              <a:cs typeface="Arial" charset="0"/>
            </a:endParaRPr>
          </a:p>
        </p:txBody>
      </p:sp>
      <p:sp>
        <p:nvSpPr>
          <p:cNvPr id="11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5447767" y="4767263"/>
            <a:ext cx="1153061" cy="273844"/>
          </a:xfrm>
        </p:spPr>
        <p:txBody>
          <a:bodyPr/>
          <a:lstStyle/>
          <a:p>
            <a:pPr defTabSz="685792" fontAlgn="base">
              <a:spcBef>
                <a:spcPct val="50000"/>
              </a:spcBef>
              <a:spcAft>
                <a:spcPct val="0"/>
              </a:spcAft>
            </a:pPr>
            <a:fld id="{ADFFFD76-5C6A-43C5-9E40-26C48A5EF7B6}" type="slidenum">
              <a:rPr lang="fr-FR" smtClean="0">
                <a:solidFill>
                  <a:srgbClr val="003750">
                    <a:tint val="75000"/>
                  </a:srgbClr>
                </a:solidFill>
                <a:latin typeface="Arial" charset="0"/>
                <a:cs typeface="Arial" charset="0"/>
              </a:rPr>
              <a:pPr defTabSz="685792" fontAlgn="base">
                <a:spcBef>
                  <a:spcPct val="50000"/>
                </a:spcBef>
                <a:spcAft>
                  <a:spcPct val="0"/>
                </a:spcAft>
              </a:pPr>
              <a:t>‹N°›</a:t>
            </a:fld>
            <a:endParaRPr lang="fr-FR">
              <a:solidFill>
                <a:srgbClr val="003750">
                  <a:tint val="75000"/>
                </a:srgbClr>
              </a:solidFill>
              <a:latin typeface="Arial" charset="0"/>
              <a:cs typeface="Arial" charset="0"/>
            </a:endParaRPr>
          </a:p>
        </p:txBody>
      </p:sp>
      <p:sp>
        <p:nvSpPr>
          <p:cNvPr id="8" name="Rechteck 11"/>
          <p:cNvSpPr/>
          <p:nvPr userDrawn="1"/>
        </p:nvSpPr>
        <p:spPr bwMode="auto">
          <a:xfrm>
            <a:off x="1" y="588329"/>
            <a:ext cx="628651" cy="363560"/>
          </a:xfrm>
          <a:prstGeom prst="rect">
            <a:avLst/>
          </a:prstGeom>
          <a:solidFill>
            <a:srgbClr val="D51130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51435" tIns="25717" rIns="51435" bIns="25717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514344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CH" sz="2025" b="0" i="0" u="none" strike="noStrike" kern="1200" cap="none" spc="0" normalizeH="0" baseline="0" noProof="0">
              <a:ln>
                <a:noFill/>
              </a:ln>
              <a:solidFill>
                <a:srgbClr val="ADC0CE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5033" y="4746477"/>
            <a:ext cx="2139623" cy="298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82120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28653" y="1369222"/>
            <a:ext cx="7886700" cy="3191999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623890" y="4767264"/>
            <a:ext cx="4659671" cy="273844"/>
          </a:xfrm>
        </p:spPr>
        <p:txBody>
          <a:bodyPr/>
          <a:lstStyle/>
          <a:p>
            <a:pPr defTabSz="685792" fontAlgn="base">
              <a:spcBef>
                <a:spcPct val="50000"/>
              </a:spcBef>
              <a:spcAft>
                <a:spcPct val="0"/>
              </a:spcAft>
            </a:pPr>
            <a:endParaRPr lang="fr-FR">
              <a:solidFill>
                <a:srgbClr val="003750">
                  <a:tint val="75000"/>
                </a:srgbClr>
              </a:solidFill>
              <a:latin typeface="Arial" charset="0"/>
              <a:cs typeface="Arial" charset="0"/>
            </a:endParaRPr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5447767" y="4767263"/>
            <a:ext cx="1153061" cy="273844"/>
          </a:xfrm>
        </p:spPr>
        <p:txBody>
          <a:bodyPr/>
          <a:lstStyle/>
          <a:p>
            <a:pPr defTabSz="685792" fontAlgn="base">
              <a:spcBef>
                <a:spcPct val="50000"/>
              </a:spcBef>
              <a:spcAft>
                <a:spcPct val="0"/>
              </a:spcAft>
            </a:pPr>
            <a:fld id="{ADFFFD76-5C6A-43C5-9E40-26C48A5EF7B6}" type="slidenum">
              <a:rPr lang="fr-FR" smtClean="0">
                <a:solidFill>
                  <a:srgbClr val="003750">
                    <a:tint val="75000"/>
                  </a:srgbClr>
                </a:solidFill>
                <a:latin typeface="Arial" charset="0"/>
                <a:cs typeface="Arial" charset="0"/>
              </a:rPr>
              <a:pPr defTabSz="685792" fontAlgn="base">
                <a:spcBef>
                  <a:spcPct val="50000"/>
                </a:spcBef>
                <a:spcAft>
                  <a:spcPct val="0"/>
                </a:spcAft>
              </a:pPr>
              <a:t>‹N°›</a:t>
            </a:fld>
            <a:endParaRPr lang="fr-FR">
              <a:solidFill>
                <a:srgbClr val="003750">
                  <a:tint val="75000"/>
                </a:srgbClr>
              </a:solidFill>
              <a:latin typeface="Arial" charset="0"/>
              <a:cs typeface="Arial" charset="0"/>
            </a:endParaRPr>
          </a:p>
        </p:txBody>
      </p:sp>
      <p:sp>
        <p:nvSpPr>
          <p:cNvPr id="7" name="Rechteck 11"/>
          <p:cNvSpPr/>
          <p:nvPr userDrawn="1"/>
        </p:nvSpPr>
        <p:spPr bwMode="auto">
          <a:xfrm>
            <a:off x="1" y="588329"/>
            <a:ext cx="628651" cy="363560"/>
          </a:xfrm>
          <a:prstGeom prst="rect">
            <a:avLst/>
          </a:prstGeom>
          <a:solidFill>
            <a:srgbClr val="D51130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51435" tIns="25717" rIns="51435" bIns="25717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514344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CH" sz="2025" b="0" i="0" u="none" strike="noStrike" kern="1200" cap="none" spc="0" normalizeH="0" baseline="0" noProof="0">
              <a:ln>
                <a:noFill/>
              </a:ln>
              <a:solidFill>
                <a:srgbClr val="ADC0CE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5033" y="4746477"/>
            <a:ext cx="2139623" cy="298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0372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543677" y="273844"/>
            <a:ext cx="1971675" cy="4261494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28652" y="273844"/>
            <a:ext cx="5800725" cy="4261494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623890" y="4767264"/>
            <a:ext cx="4659671" cy="273844"/>
          </a:xfrm>
        </p:spPr>
        <p:txBody>
          <a:bodyPr/>
          <a:lstStyle/>
          <a:p>
            <a:pPr defTabSz="685792" fontAlgn="base">
              <a:spcBef>
                <a:spcPct val="50000"/>
              </a:spcBef>
              <a:spcAft>
                <a:spcPct val="0"/>
              </a:spcAft>
            </a:pPr>
            <a:endParaRPr lang="fr-FR">
              <a:solidFill>
                <a:srgbClr val="003750">
                  <a:tint val="75000"/>
                </a:srgbClr>
              </a:solidFill>
              <a:latin typeface="Arial" charset="0"/>
              <a:cs typeface="Arial" charset="0"/>
            </a:endParaRPr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5447767" y="4767263"/>
            <a:ext cx="1153061" cy="273844"/>
          </a:xfrm>
        </p:spPr>
        <p:txBody>
          <a:bodyPr/>
          <a:lstStyle/>
          <a:p>
            <a:pPr defTabSz="685792" fontAlgn="base">
              <a:spcBef>
                <a:spcPct val="50000"/>
              </a:spcBef>
              <a:spcAft>
                <a:spcPct val="0"/>
              </a:spcAft>
            </a:pPr>
            <a:fld id="{ADFFFD76-5C6A-43C5-9E40-26C48A5EF7B6}" type="slidenum">
              <a:rPr lang="fr-FR" smtClean="0">
                <a:solidFill>
                  <a:srgbClr val="003750">
                    <a:tint val="75000"/>
                  </a:srgbClr>
                </a:solidFill>
                <a:latin typeface="Arial" charset="0"/>
                <a:cs typeface="Arial" charset="0"/>
              </a:rPr>
              <a:pPr defTabSz="685792" fontAlgn="base">
                <a:spcBef>
                  <a:spcPct val="50000"/>
                </a:spcBef>
                <a:spcAft>
                  <a:spcPct val="0"/>
                </a:spcAft>
              </a:pPr>
              <a:t>‹N°›</a:t>
            </a:fld>
            <a:endParaRPr lang="fr-FR">
              <a:solidFill>
                <a:srgbClr val="003750">
                  <a:tint val="75000"/>
                </a:srgbClr>
              </a:solidFill>
              <a:latin typeface="Arial" charset="0"/>
              <a:cs typeface="Arial" charset="0"/>
            </a:endParaRPr>
          </a:p>
        </p:txBody>
      </p:sp>
      <p:pic>
        <p:nvPicPr>
          <p:cNvPr id="7" name="Imag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5033" y="4746477"/>
            <a:ext cx="2139623" cy="298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00761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 txBox="1">
            <a:spLocks noGrp="1"/>
          </p:cNvSpPr>
          <p:nvPr/>
        </p:nvSpPr>
        <p:spPr bwMode="auto">
          <a:xfrm>
            <a:off x="0" y="4962528"/>
            <a:ext cx="9144000" cy="150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4486275" algn="ctr"/>
                <a:tab pos="8970963" algn="r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tabLst>
                <a:tab pos="4486275" algn="ctr"/>
                <a:tab pos="8970963" algn="r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tabLst>
                <a:tab pos="4486275" algn="ctr"/>
                <a:tab pos="8970963" algn="r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tabLst>
                <a:tab pos="4486275" algn="ctr"/>
                <a:tab pos="8970963" algn="r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tabLst>
                <a:tab pos="4486275" algn="ctr"/>
                <a:tab pos="8970963" algn="r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tabLst>
                <a:tab pos="4486275" algn="ctr"/>
                <a:tab pos="8970963" algn="r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tabLst>
                <a:tab pos="4486275" algn="ctr"/>
                <a:tab pos="8970963" algn="r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tabLst>
                <a:tab pos="4486275" algn="ctr"/>
                <a:tab pos="8970963" algn="r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tabLst>
                <a:tab pos="4486275" algn="ctr"/>
                <a:tab pos="8970963" algn="r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685792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3364664" algn="ctr"/>
                <a:tab pos="6728138" algn="r"/>
              </a:tabLst>
              <a:defRPr/>
            </a:pPr>
            <a:r>
              <a:rPr kumimoji="0" lang="en-GB" sz="601" b="0" i="0" u="none" strike="noStrike" kern="1200" cap="none" spc="0" normalizeH="0" baseline="0" noProof="0" dirty="0">
                <a:ln>
                  <a:noFill/>
                </a:ln>
                <a:solidFill>
                  <a:srgbClr val="F0F3F6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pitchFamily="34" charset="0"/>
              </a:rPr>
              <a:t>© SCHILLER AG / Jürgen Behringer	2017	Page </a:t>
            </a:r>
            <a:fld id="{812DCFEA-39E0-451F-8028-4C54EC2E5D66}" type="slidenum">
              <a:rPr kumimoji="0" lang="en-GB" sz="601" b="0" i="0" u="none" strike="noStrike" kern="1200" cap="none" spc="0" normalizeH="0" baseline="0" noProof="0">
                <a:ln>
                  <a:noFill/>
                </a:ln>
                <a:solidFill>
                  <a:srgbClr val="F0F3F6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pitchFamily="34" charset="0"/>
              </a:rPr>
              <a:pPr marL="0" marR="0" lvl="0" indent="0" algn="ctr" defTabSz="685792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3364664" algn="ctr"/>
                  <a:tab pos="6728138" algn="r"/>
                </a:tabLst>
                <a:defRPr/>
              </a:pPr>
              <a:t>‹N°›</a:t>
            </a:fld>
            <a:endParaRPr kumimoji="0" lang="en-GB" sz="601" b="0" i="0" u="none" strike="noStrike" kern="1200" cap="none" spc="0" normalizeH="0" baseline="0" noProof="0" dirty="0">
              <a:ln>
                <a:noFill/>
              </a:ln>
              <a:solidFill>
                <a:srgbClr val="F0F3F6">
                  <a:lumMod val="65000"/>
                  <a:lumOff val="35000"/>
                </a:srgbClr>
              </a:solidFill>
              <a:effectLst/>
              <a:uLnTx/>
              <a:uFillTx/>
              <a:latin typeface="Arial" charset="0"/>
              <a:ea typeface="+mn-ea"/>
              <a:cs typeface="Arial" pitchFamily="34" charset="0"/>
            </a:endParaRPr>
          </a:p>
        </p:txBody>
      </p:sp>
      <p:sp>
        <p:nvSpPr>
          <p:cNvPr id="7" name="Rectangle 9"/>
          <p:cNvSpPr>
            <a:spLocks noGrp="1" noChangeArrowheads="1"/>
          </p:cNvSpPr>
          <p:nvPr>
            <p:ph type="subTitle" idx="1"/>
          </p:nvPr>
        </p:nvSpPr>
        <p:spPr>
          <a:xfrm>
            <a:off x="636106" y="2317231"/>
            <a:ext cx="6425077" cy="1314450"/>
          </a:xfrm>
        </p:spPr>
        <p:txBody>
          <a:bodyPr/>
          <a:lstStyle>
            <a:lvl1pPr marL="0" indent="0">
              <a:buNone/>
              <a:defRPr smtClean="0">
                <a:latin typeface="Arial" charset="0"/>
              </a:defRPr>
            </a:lvl1pPr>
          </a:lstStyle>
          <a:p>
            <a:pPr lvl="0"/>
            <a:r>
              <a:rPr lang="de-DE" noProof="0" dirty="0"/>
              <a:t>Formatvorlage des Untertitelmasters durch Klicken bearbeiten</a:t>
            </a:r>
          </a:p>
        </p:txBody>
      </p:sp>
      <p:sp>
        <p:nvSpPr>
          <p:cNvPr id="10" name="Rechteck 9"/>
          <p:cNvSpPr/>
          <p:nvPr userDrawn="1"/>
        </p:nvSpPr>
        <p:spPr bwMode="auto">
          <a:xfrm>
            <a:off x="3" y="1580106"/>
            <a:ext cx="556884" cy="484750"/>
          </a:xfrm>
          <a:prstGeom prst="rect">
            <a:avLst/>
          </a:prstGeom>
          <a:solidFill>
            <a:srgbClr val="393B41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68580" tIns="34291" rIns="68580" bIns="34291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685792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CH" sz="2700" b="0" i="0" u="none" strike="noStrike" kern="1200" cap="none" spc="0" normalizeH="0" baseline="0" noProof="0">
              <a:ln>
                <a:noFill/>
              </a:ln>
              <a:solidFill>
                <a:srgbClr val="ADC0CE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12" name="Rechteck 11"/>
          <p:cNvSpPr/>
          <p:nvPr userDrawn="1"/>
        </p:nvSpPr>
        <p:spPr bwMode="auto">
          <a:xfrm>
            <a:off x="556884" y="1580105"/>
            <a:ext cx="7227445" cy="484750"/>
          </a:xfrm>
          <a:prstGeom prst="rect">
            <a:avLst/>
          </a:prstGeom>
          <a:solidFill>
            <a:srgbClr val="007EC7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68580" tIns="34291" rIns="68580" bIns="34291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685792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CH" sz="2700" b="0" i="0" u="none" strike="noStrike" kern="1200" cap="none" spc="0" normalizeH="0" baseline="0" noProof="0">
              <a:ln>
                <a:noFill/>
              </a:ln>
              <a:solidFill>
                <a:srgbClr val="ADC0CE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16" name="Titel 15"/>
          <p:cNvSpPr>
            <a:spLocks noGrp="1"/>
          </p:cNvSpPr>
          <p:nvPr userDrawn="1">
            <p:ph type="title"/>
          </p:nvPr>
        </p:nvSpPr>
        <p:spPr>
          <a:xfrm>
            <a:off x="636105" y="1598104"/>
            <a:ext cx="6655243" cy="3816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Titelmasterformat durch Klicken bearbeiten</a:t>
            </a:r>
            <a:endParaRPr lang="de-CH" dirty="0"/>
          </a:p>
        </p:txBody>
      </p:sp>
      <p:pic>
        <p:nvPicPr>
          <p:cNvPr id="8" name="Grafik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8462" y="182335"/>
            <a:ext cx="3346711" cy="473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3585812"/>
      </p:ext>
    </p:extLst>
  </p:cSld>
  <p:clrMapOvr>
    <a:masterClrMapping/>
  </p:clrMapOvr>
  <p:transition spd="med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el und Diagram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iagrammplatzhalter 2"/>
          <p:cNvSpPr>
            <a:spLocks noGrp="1"/>
          </p:cNvSpPr>
          <p:nvPr>
            <p:ph type="chart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7900970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riangle isocèle 3"/>
          <p:cNvSpPr/>
          <p:nvPr userDrawn="1"/>
        </p:nvSpPr>
        <p:spPr>
          <a:xfrm rot="5400000">
            <a:off x="1029098" y="1019970"/>
            <a:ext cx="188119" cy="160337"/>
          </a:xfrm>
          <a:prstGeom prst="triangl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fr-FR" sz="135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371600" y="951571"/>
            <a:ext cx="7772400" cy="325859"/>
          </a:xfrm>
        </p:spPr>
        <p:txBody>
          <a:bodyPr/>
          <a:lstStyle>
            <a:lvl1pPr>
              <a:defRPr sz="2400"/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03648" y="1491630"/>
            <a:ext cx="7481590" cy="3087514"/>
          </a:xfrm>
          <a:prstGeom prst="rect">
            <a:avLst/>
          </a:prstGeom>
        </p:spPr>
        <p:txBody>
          <a:bodyPr/>
          <a:lstStyle>
            <a:lvl1pPr>
              <a:buClr>
                <a:srgbClr val="009999"/>
              </a:buClr>
              <a:buFont typeface="Arial" pitchFamily="34" charset="0"/>
              <a:buChar char="•"/>
              <a:defRPr/>
            </a:lvl1pPr>
            <a:lvl3pPr>
              <a:buNone/>
              <a:defRPr/>
            </a:lvl3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Fondation ILDYS</a:t>
            </a: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51012623-31B4-4781-A1E1-DF9C5F8A608B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67845029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03648" y="1491630"/>
            <a:ext cx="7481590" cy="3087514"/>
          </a:xfrm>
          <a:prstGeom prst="rect">
            <a:avLst/>
          </a:prstGeom>
        </p:spPr>
        <p:txBody>
          <a:bodyPr/>
          <a:lstStyle>
            <a:lvl1pPr>
              <a:buClr>
                <a:srgbClr val="009999"/>
              </a:buClr>
              <a:buFont typeface="Arial" pitchFamily="34" charset="0"/>
              <a:buChar char="•"/>
              <a:defRPr/>
            </a:lvl1pPr>
            <a:lvl3pPr>
              <a:buNone/>
              <a:defRPr/>
            </a:lvl3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10" name="Titre 1"/>
          <p:cNvSpPr>
            <a:spLocks noGrp="1"/>
          </p:cNvSpPr>
          <p:nvPr>
            <p:ph type="ctrTitle"/>
          </p:nvPr>
        </p:nvSpPr>
        <p:spPr>
          <a:xfrm>
            <a:off x="1371600" y="951571"/>
            <a:ext cx="7772400" cy="325859"/>
          </a:xfrm>
        </p:spPr>
        <p:txBody>
          <a:bodyPr/>
          <a:lstStyle>
            <a:lvl1pPr>
              <a:defRPr sz="2400"/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Fondation ILDYS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66021655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63688" y="789552"/>
            <a:ext cx="6923112" cy="597713"/>
          </a:xfrm>
        </p:spPr>
        <p:txBody>
          <a:bodyPr/>
          <a:lstStyle>
            <a:lvl1pPr>
              <a:defRPr sz="2400"/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03648" y="1491630"/>
            <a:ext cx="7481590" cy="3087514"/>
          </a:xfrm>
          <a:prstGeom prst="rect">
            <a:avLst/>
          </a:prstGeom>
        </p:spPr>
        <p:txBody>
          <a:bodyPr/>
          <a:lstStyle>
            <a:lvl1pPr>
              <a:buClr>
                <a:srgbClr val="009999"/>
              </a:buClr>
              <a:buFont typeface="Arial" pitchFamily="34" charset="0"/>
              <a:buChar char="•"/>
              <a:defRPr/>
            </a:lvl1pPr>
            <a:lvl3pPr>
              <a:buNone/>
              <a:defRPr/>
            </a:lvl3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Fondation ILDYS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720326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9.xml"/><Relationship Id="rId18" Type="http://schemas.openxmlformats.org/officeDocument/2006/relationships/image" Target="../media/image5.png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8.xml"/><Relationship Id="rId17" Type="http://schemas.openxmlformats.org/officeDocument/2006/relationships/image" Target="../media/image4.jpeg"/><Relationship Id="rId2" Type="http://schemas.openxmlformats.org/officeDocument/2006/relationships/slideLayout" Target="../slideLayouts/slideLayout8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7.png"/><Relationship Id="rId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30" tIns="45715" rIns="91430" bIns="45715" rtlCol="0" anchor="ctr">
            <a:normAutofit/>
          </a:bodyPr>
          <a:lstStyle/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30" tIns="45715" rIns="91430" bIns="45715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30" tIns="45715" rIns="91430" bIns="45715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05047D-090E-4F2C-9130-5AFB1DF18E93}" type="datetimeFigureOut">
              <a:rPr lang="fr-FR" smtClean="0"/>
              <a:pPr/>
              <a:t>12/09/2025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3" y="4767264"/>
            <a:ext cx="2895600" cy="273844"/>
          </a:xfrm>
          <a:prstGeom prst="rect">
            <a:avLst/>
          </a:prstGeom>
        </p:spPr>
        <p:txBody>
          <a:bodyPr vert="horz" lIns="91430" tIns="45715" rIns="91430" bIns="45715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30" tIns="45715" rIns="91430" bIns="45715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08BB26-90CF-40B4-ACE1-A7F4F75ED851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4" r:id="rId2"/>
    <p:sldLayoutId id="2147483651" r:id="rId3"/>
    <p:sldLayoutId id="2147483650" r:id="rId4"/>
    <p:sldLayoutId id="2147483649" r:id="rId5"/>
    <p:sldLayoutId id="2147483673" r:id="rId6"/>
  </p:sldLayoutIdLst>
  <p:txStyles>
    <p:titleStyle>
      <a:lvl1pPr algn="ctr" defTabSz="914285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Open Sans" pitchFamily="34" charset="0"/>
          <a:ea typeface="Open Sans" pitchFamily="34" charset="0"/>
          <a:cs typeface="Open Sans" pitchFamily="34" charset="0"/>
        </a:defRPr>
      </a:lvl1pPr>
    </p:titleStyle>
    <p:bodyStyle>
      <a:lvl1pPr marL="342857" indent="-342857" algn="l" defTabSz="914285" rtl="0" eaLnBrk="1" latinLnBrk="0" hangingPunct="1">
        <a:spcBef>
          <a:spcPct val="20000"/>
        </a:spcBef>
        <a:buFont typeface="Arial" pitchFamily="34" charset="0"/>
        <a:buChar char="•"/>
        <a:defRPr sz="1801" kern="1200">
          <a:solidFill>
            <a:srgbClr val="656F77"/>
          </a:solidFill>
          <a:latin typeface="Open Sans" pitchFamily="34" charset="0"/>
          <a:ea typeface="Open Sans" pitchFamily="34" charset="0"/>
          <a:cs typeface="Open Sans" pitchFamily="34" charset="0"/>
        </a:defRPr>
      </a:lvl1pPr>
      <a:lvl2pPr marL="742856" indent="-285714" algn="l" defTabSz="914285" rtl="0" eaLnBrk="1" latinLnBrk="0" hangingPunct="1">
        <a:spcBef>
          <a:spcPct val="20000"/>
        </a:spcBef>
        <a:buFont typeface="Arial" pitchFamily="34" charset="0"/>
        <a:buChar char="–"/>
        <a:defRPr sz="1801" kern="1200">
          <a:solidFill>
            <a:srgbClr val="656F77"/>
          </a:solidFill>
          <a:latin typeface="Open Sans" pitchFamily="34" charset="0"/>
          <a:ea typeface="Open Sans" pitchFamily="34" charset="0"/>
          <a:cs typeface="Open Sans" pitchFamily="34" charset="0"/>
        </a:defRPr>
      </a:lvl2pPr>
      <a:lvl3pPr marL="1142855" indent="-228572" algn="l" defTabSz="914285" rtl="0" eaLnBrk="1" latinLnBrk="0" hangingPunct="1">
        <a:spcBef>
          <a:spcPct val="20000"/>
        </a:spcBef>
        <a:buFont typeface="Arial" pitchFamily="34" charset="0"/>
        <a:buChar char="•"/>
        <a:defRPr sz="1801" kern="1200">
          <a:solidFill>
            <a:srgbClr val="656F77"/>
          </a:solidFill>
          <a:latin typeface="Open Sans" pitchFamily="34" charset="0"/>
          <a:ea typeface="Open Sans" pitchFamily="34" charset="0"/>
          <a:cs typeface="Open Sans" pitchFamily="34" charset="0"/>
        </a:defRPr>
      </a:lvl3pPr>
      <a:lvl4pPr marL="1599999" indent="-228572" algn="l" defTabSz="914285" rtl="0" eaLnBrk="1" latinLnBrk="0" hangingPunct="1">
        <a:spcBef>
          <a:spcPct val="20000"/>
        </a:spcBef>
        <a:buFont typeface="Arial" pitchFamily="34" charset="0"/>
        <a:buChar char="–"/>
        <a:defRPr sz="1801" kern="1200">
          <a:solidFill>
            <a:srgbClr val="656F77"/>
          </a:solidFill>
          <a:latin typeface="Open Sans" pitchFamily="34" charset="0"/>
          <a:ea typeface="Open Sans" pitchFamily="34" charset="0"/>
          <a:cs typeface="Open Sans" pitchFamily="34" charset="0"/>
        </a:defRPr>
      </a:lvl4pPr>
      <a:lvl5pPr marL="2057141" indent="-228572" algn="l" defTabSz="914285" rtl="0" eaLnBrk="1" latinLnBrk="0" hangingPunct="1">
        <a:spcBef>
          <a:spcPct val="20000"/>
        </a:spcBef>
        <a:buFont typeface="Arial" pitchFamily="34" charset="0"/>
        <a:buChar char="»"/>
        <a:defRPr sz="1801" kern="1200">
          <a:solidFill>
            <a:srgbClr val="656F77"/>
          </a:solidFill>
          <a:latin typeface="Open Sans" pitchFamily="34" charset="0"/>
          <a:ea typeface="Open Sans" pitchFamily="34" charset="0"/>
          <a:cs typeface="Open Sans" pitchFamily="34" charset="0"/>
        </a:defRPr>
      </a:lvl5pPr>
      <a:lvl6pPr marL="2514284" indent="-228572" algn="l" defTabSz="91428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424" indent="-228572" algn="l" defTabSz="91428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568" indent="-228572" algn="l" defTabSz="91428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710" indent="-228572" algn="l" defTabSz="91428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285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1pPr>
      <a:lvl2pPr marL="457143" algn="l" defTabSz="914285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2pPr>
      <a:lvl3pPr marL="914285" algn="l" defTabSz="914285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3pPr>
      <a:lvl4pPr marL="1371427" algn="l" defTabSz="914285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4pPr>
      <a:lvl5pPr marL="1828569" algn="l" defTabSz="914285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5pPr>
      <a:lvl6pPr marL="2285712" algn="l" defTabSz="914285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6pPr>
      <a:lvl7pPr marL="2742854" algn="l" defTabSz="914285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7pPr>
      <a:lvl8pPr marL="3199996" algn="l" defTabSz="914285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8pPr>
      <a:lvl9pPr marL="3657139" algn="l" defTabSz="914285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28653" y="273846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8653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628650" y="4767264"/>
            <a:ext cx="2057401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792" fontAlgn="base">
              <a:spcBef>
                <a:spcPct val="50000"/>
              </a:spcBef>
              <a:spcAft>
                <a:spcPct val="0"/>
              </a:spcAft>
            </a:pPr>
            <a:fld id="{8F98F36C-474F-4521-A7EF-9830621D4848}" type="datetimeFigureOut">
              <a:rPr lang="fr-FR" smtClean="0">
                <a:solidFill>
                  <a:srgbClr val="003750">
                    <a:tint val="75000"/>
                  </a:srgbClr>
                </a:solidFill>
                <a:latin typeface="Arial" charset="0"/>
                <a:cs typeface="Arial" charset="0"/>
              </a:rPr>
              <a:pPr defTabSz="685792" fontAlgn="base">
                <a:spcBef>
                  <a:spcPct val="50000"/>
                </a:spcBef>
                <a:spcAft>
                  <a:spcPct val="0"/>
                </a:spcAft>
              </a:pPr>
              <a:t>12/09/2025</a:t>
            </a:fld>
            <a:endParaRPr lang="fr-FR">
              <a:solidFill>
                <a:srgbClr val="003750">
                  <a:tint val="75000"/>
                </a:srgbClr>
              </a:solidFill>
              <a:latin typeface="Arial" charset="0"/>
              <a:cs typeface="Arial" charset="0"/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028953" y="4767264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792" fontAlgn="base">
              <a:spcBef>
                <a:spcPct val="50000"/>
              </a:spcBef>
              <a:spcAft>
                <a:spcPct val="0"/>
              </a:spcAft>
            </a:pPr>
            <a:endParaRPr lang="fr-FR">
              <a:solidFill>
                <a:srgbClr val="003750">
                  <a:tint val="75000"/>
                </a:srgbClr>
              </a:solidFill>
              <a:latin typeface="Arial" charset="0"/>
              <a:cs typeface="Arial" charset="0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457952" y="4767264"/>
            <a:ext cx="2057401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792" fontAlgn="base">
              <a:spcBef>
                <a:spcPct val="50000"/>
              </a:spcBef>
              <a:spcAft>
                <a:spcPct val="0"/>
              </a:spcAft>
            </a:pPr>
            <a:fld id="{ADFFFD76-5C6A-43C5-9E40-26C48A5EF7B6}" type="slidenum">
              <a:rPr lang="fr-FR" smtClean="0">
                <a:solidFill>
                  <a:srgbClr val="003750">
                    <a:tint val="75000"/>
                  </a:srgbClr>
                </a:solidFill>
                <a:latin typeface="Arial" charset="0"/>
                <a:cs typeface="Arial" charset="0"/>
              </a:rPr>
              <a:pPr defTabSz="685792" fontAlgn="base">
                <a:spcBef>
                  <a:spcPct val="50000"/>
                </a:spcBef>
                <a:spcAft>
                  <a:spcPct val="0"/>
                </a:spcAft>
              </a:pPr>
              <a:t>‹N°›</a:t>
            </a:fld>
            <a:endParaRPr lang="fr-FR">
              <a:solidFill>
                <a:srgbClr val="003750">
                  <a:tint val="75000"/>
                </a:srgbClr>
              </a:solidFill>
              <a:latin typeface="Arial" charset="0"/>
              <a:cs typeface="Arial" charset="0"/>
            </a:endParaRPr>
          </a:p>
        </p:txBody>
      </p:sp>
      <p:pic>
        <p:nvPicPr>
          <p:cNvPr id="7" name="Image 6"/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5033" y="4746477"/>
            <a:ext cx="2139623" cy="298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86197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  <p:sldLayoutId id="2147483670" r:id="rId13"/>
    <p:sldLayoutId id="2147483671" r:id="rId14"/>
    <p:sldLayoutId id="2147483672" r:id="rId15"/>
  </p:sldLayoutIdLst>
  <p:txStyles>
    <p:titleStyle>
      <a:lvl1pPr algn="l" defTabSz="514344" rtl="0" eaLnBrk="1" latinLnBrk="0" hangingPunct="1">
        <a:lnSpc>
          <a:spcPct val="90000"/>
        </a:lnSpc>
        <a:spcBef>
          <a:spcPct val="0"/>
        </a:spcBef>
        <a:buNone/>
        <a:defRPr sz="2025" kern="1200">
          <a:solidFill>
            <a:srgbClr val="D51130"/>
          </a:solidFill>
          <a:latin typeface="Soho Pro" panose="02040503030506020204" pitchFamily="18" charset="0"/>
          <a:ea typeface="+mj-ea"/>
          <a:cs typeface="+mj-cs"/>
        </a:defRPr>
      </a:lvl1pPr>
    </p:titleStyle>
    <p:bodyStyle>
      <a:lvl1pPr marL="128587" indent="-128587" algn="l" defTabSz="514344" rtl="0" eaLnBrk="1" latinLnBrk="0" hangingPunct="1">
        <a:lnSpc>
          <a:spcPct val="90000"/>
        </a:lnSpc>
        <a:spcBef>
          <a:spcPts val="564"/>
        </a:spcBef>
        <a:buFontTx/>
        <a:buBlip>
          <a:blip r:embed="rId18"/>
        </a:buBlip>
        <a:defRPr sz="1575" kern="1200">
          <a:solidFill>
            <a:schemeClr val="bg2">
              <a:lumMod val="10000"/>
            </a:schemeClr>
          </a:solidFill>
          <a:latin typeface="Klavika Light" panose="020B0506040000020004" pitchFamily="34" charset="0"/>
          <a:ea typeface="+mn-ea"/>
          <a:cs typeface="+mn-cs"/>
        </a:defRPr>
      </a:lvl1pPr>
      <a:lvl2pPr marL="450051" indent="-192879" algn="l" defTabSz="514344" rtl="0" eaLnBrk="1" latinLnBrk="0" hangingPunct="1">
        <a:lnSpc>
          <a:spcPct val="90000"/>
        </a:lnSpc>
        <a:spcBef>
          <a:spcPts val="281"/>
        </a:spcBef>
        <a:buFontTx/>
        <a:buBlip>
          <a:blip r:embed="rId18"/>
        </a:buBlip>
        <a:defRPr sz="1349" kern="1200">
          <a:solidFill>
            <a:schemeClr val="bg2">
              <a:lumMod val="10000"/>
            </a:schemeClr>
          </a:solidFill>
          <a:latin typeface="Klavika Light" panose="020B0506040000020004" pitchFamily="34" charset="0"/>
          <a:ea typeface="+mn-ea"/>
          <a:cs typeface="+mn-cs"/>
        </a:defRPr>
      </a:lvl2pPr>
      <a:lvl3pPr marL="707221" indent="-192879" algn="l" defTabSz="514344" rtl="0" eaLnBrk="1" latinLnBrk="0" hangingPunct="1">
        <a:lnSpc>
          <a:spcPct val="90000"/>
        </a:lnSpc>
        <a:spcBef>
          <a:spcPts val="281"/>
        </a:spcBef>
        <a:buFontTx/>
        <a:buBlip>
          <a:blip r:embed="rId18"/>
        </a:buBlip>
        <a:defRPr sz="1125" kern="1200">
          <a:solidFill>
            <a:schemeClr val="bg2">
              <a:lumMod val="10000"/>
            </a:schemeClr>
          </a:solidFill>
          <a:latin typeface="Klavika Light" panose="020B0506040000020004" pitchFamily="34" charset="0"/>
          <a:ea typeface="+mn-ea"/>
          <a:cs typeface="+mn-cs"/>
        </a:defRPr>
      </a:lvl3pPr>
      <a:lvl4pPr marL="932247" indent="-160732" algn="l" defTabSz="514344" rtl="0" eaLnBrk="1" latinLnBrk="0" hangingPunct="1">
        <a:lnSpc>
          <a:spcPct val="90000"/>
        </a:lnSpc>
        <a:spcBef>
          <a:spcPts val="281"/>
        </a:spcBef>
        <a:buFontTx/>
        <a:buBlip>
          <a:blip r:embed="rId18"/>
        </a:buBlip>
        <a:defRPr sz="1013" kern="1200">
          <a:solidFill>
            <a:schemeClr val="bg2">
              <a:lumMod val="10000"/>
            </a:schemeClr>
          </a:solidFill>
          <a:latin typeface="Klavika Light" panose="020B0506040000020004" pitchFamily="34" charset="0"/>
          <a:ea typeface="+mn-ea"/>
          <a:cs typeface="+mn-cs"/>
        </a:defRPr>
      </a:lvl4pPr>
      <a:lvl5pPr marL="1189421" indent="-160732" algn="l" defTabSz="514344" rtl="0" eaLnBrk="1" latinLnBrk="0" hangingPunct="1">
        <a:lnSpc>
          <a:spcPct val="90000"/>
        </a:lnSpc>
        <a:spcBef>
          <a:spcPts val="281"/>
        </a:spcBef>
        <a:buFontTx/>
        <a:buBlip>
          <a:blip r:embed="rId18"/>
        </a:buBlip>
        <a:defRPr sz="900" kern="1200">
          <a:solidFill>
            <a:schemeClr val="bg2">
              <a:lumMod val="10000"/>
            </a:schemeClr>
          </a:solidFill>
          <a:latin typeface="Klavika Light" panose="020B0506040000020004" pitchFamily="34" charset="0"/>
          <a:ea typeface="+mn-ea"/>
          <a:cs typeface="+mn-cs"/>
        </a:defRPr>
      </a:lvl5pPr>
      <a:lvl6pPr marL="1414445" indent="-128587" algn="l" defTabSz="514344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17" indent="-128587" algn="l" defTabSz="514344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89" indent="-128587" algn="l" defTabSz="514344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60" indent="-128587" algn="l" defTabSz="514344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44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2" algn="l" defTabSz="514344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44" algn="l" defTabSz="514344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15" algn="l" defTabSz="514344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88" algn="l" defTabSz="514344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60" algn="l" defTabSz="514344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32" algn="l" defTabSz="514344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03" algn="l" defTabSz="514344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75" algn="l" defTabSz="514344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403350" y="789385"/>
            <a:ext cx="7283450" cy="5976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Titre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786313"/>
            <a:ext cx="2133600" cy="2547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50" b="1">
                <a:solidFill>
                  <a:srgbClr val="009999"/>
                </a:solidFill>
                <a:latin typeface="Arial" charset="0"/>
              </a:defRPr>
            </a:lvl1pPr>
          </a:lstStyle>
          <a:p>
            <a:pPr>
              <a:defRPr/>
            </a:pPr>
            <a:r>
              <a:rPr lang="fr-FR"/>
              <a:t>Fondation ILDYS</a:t>
            </a: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683919"/>
            <a:ext cx="2895600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50">
                <a:latin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83919"/>
            <a:ext cx="2133600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50">
                <a:latin typeface="Arial" charset="0"/>
              </a:defRPr>
            </a:lvl1pPr>
          </a:lstStyle>
          <a:p>
            <a:pPr>
              <a:defRPr/>
            </a:pPr>
            <a:r>
              <a:rPr lang="fr-FR"/>
              <a:t>1</a:t>
            </a:r>
          </a:p>
        </p:txBody>
      </p:sp>
      <p:pic>
        <p:nvPicPr>
          <p:cNvPr id="1030" name="Picture 8" descr="entete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818"/>
          <a:stretch>
            <a:fillRect/>
          </a:stretch>
        </p:blipFill>
        <p:spPr bwMode="auto">
          <a:xfrm>
            <a:off x="0" y="-20241"/>
            <a:ext cx="9144000" cy="144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riangle isocèle 10"/>
          <p:cNvSpPr/>
          <p:nvPr userDrawn="1"/>
        </p:nvSpPr>
        <p:spPr>
          <a:xfrm rot="5400000">
            <a:off x="1029098" y="1019970"/>
            <a:ext cx="188119" cy="160337"/>
          </a:xfrm>
          <a:prstGeom prst="triangl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fr-FR" sz="1350"/>
          </a:p>
        </p:txBody>
      </p:sp>
    </p:spTree>
    <p:extLst>
      <p:ext uri="{BB962C8B-B14F-4D97-AF65-F5344CB8AC3E}">
        <p14:creationId xmlns:p14="http://schemas.microsoft.com/office/powerpoint/2010/main" val="26079777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</p:sldLayoutIdLst>
  <p:hf sldNum="0"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700">
          <a:solidFill>
            <a:srgbClr val="7F7F7F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700">
          <a:solidFill>
            <a:srgbClr val="7F7F7F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700">
          <a:solidFill>
            <a:srgbClr val="7F7F7F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700">
          <a:solidFill>
            <a:srgbClr val="7F7F7F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700">
          <a:solidFill>
            <a:srgbClr val="7F7F7F"/>
          </a:solidFill>
          <a:latin typeface="Arial" charset="0"/>
        </a:defRPr>
      </a:lvl5pPr>
      <a:lvl6pPr marL="342900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6pPr>
      <a:lvl7pPr marL="685800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7pPr>
      <a:lvl8pPr marL="1028700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8pPr>
      <a:lvl9pPr marL="1371600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Font typeface="Courier New" panose="02070309020205020404" pitchFamily="49" charset="0"/>
        <a:defRPr sz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5pPr>
      <a:lvl6pPr marL="1885950" indent="-17145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6pPr>
      <a:lvl7pPr marL="2228850" indent="-17145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7pPr>
      <a:lvl8pPr marL="2571750" indent="-17145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8pPr>
      <a:lvl9pPr marL="2914650" indent="-17145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323528" y="1563638"/>
            <a:ext cx="8229600" cy="1296144"/>
          </a:xfrm>
        </p:spPr>
        <p:txBody>
          <a:bodyPr>
            <a:normAutofit fontScale="90000"/>
          </a:bodyPr>
          <a:lstStyle/>
          <a:p>
            <a:r>
              <a:rPr lang="fr-FR" sz="4400" b="1" dirty="0">
                <a:solidFill>
                  <a:srgbClr val="97BF0D"/>
                </a:solidFill>
              </a:rPr>
              <a:t>CSE</a:t>
            </a:r>
            <a:br>
              <a:rPr lang="fr-FR" sz="2900" b="1" dirty="0">
                <a:solidFill>
                  <a:srgbClr val="97BF0D"/>
                </a:solidFill>
              </a:rPr>
            </a:br>
            <a:br>
              <a:rPr lang="fr-FR" sz="2900" b="1" dirty="0">
                <a:solidFill>
                  <a:srgbClr val="97BF0D"/>
                </a:solidFill>
              </a:rPr>
            </a:br>
            <a:r>
              <a:rPr lang="fr-FR" sz="2900" b="1" dirty="0">
                <a:solidFill>
                  <a:srgbClr val="97BF0D"/>
                </a:solidFill>
              </a:rPr>
              <a:t> </a:t>
            </a:r>
            <a:r>
              <a:rPr lang="fr-FR" sz="2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23 Septembre 2025</a:t>
            </a:r>
            <a:br>
              <a:rPr lang="fr-FR" sz="31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fr-FR" sz="31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endParaRPr lang="fr-FR" sz="3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84248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BAD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3"/>
          <p:cNvSpPr txBox="1">
            <a:spLocks/>
          </p:cNvSpPr>
          <p:nvPr/>
        </p:nvSpPr>
        <p:spPr>
          <a:xfrm>
            <a:off x="107504" y="2928943"/>
            <a:ext cx="8544009" cy="1857388"/>
          </a:xfrm>
          <a:prstGeom prst="rect">
            <a:avLst/>
          </a:prstGeom>
        </p:spPr>
        <p:txBody>
          <a:bodyPr/>
          <a:lstStyle/>
          <a:p>
            <a:pPr marL="742940" indent="-742940" algn="ctr" defTabSz="914285">
              <a:spcBef>
                <a:spcPct val="0"/>
              </a:spcBef>
              <a:defRPr/>
            </a:pPr>
            <a:endParaRPr lang="fr-FR" sz="2800" b="1" cap="all" dirty="0">
              <a:solidFill>
                <a:schemeClr val="bg1"/>
              </a:solidFill>
              <a:latin typeface="Open Sans" panose="020B0606030504020204"/>
              <a:ea typeface="Open Sans" pitchFamily="34" charset="0"/>
              <a:cs typeface="Open Sans" pitchFamily="34" charset="0"/>
            </a:endParaRPr>
          </a:p>
          <a:p>
            <a:pPr lvl="0" algn="ctr">
              <a:tabLst>
                <a:tab pos="450843" algn="l"/>
              </a:tabLst>
            </a:pPr>
            <a:r>
              <a:rPr lang="fr-FR" sz="2800" b="1" dirty="0">
                <a:solidFill>
                  <a:schemeClr val="bg1"/>
                </a:solidFill>
                <a:latin typeface="Open Sans" panose="020B0606030504020204"/>
              </a:rPr>
              <a:t>Contrat </a:t>
            </a:r>
            <a:r>
              <a:rPr lang="fr-FR" sz="2800" b="1" dirty="0" err="1">
                <a:solidFill>
                  <a:schemeClr val="bg1"/>
                </a:solidFill>
                <a:latin typeface="Open Sans" panose="020B0606030504020204"/>
              </a:rPr>
              <a:t>Pluri-Annuel</a:t>
            </a:r>
            <a:r>
              <a:rPr lang="fr-FR" sz="2800" b="1" dirty="0">
                <a:solidFill>
                  <a:schemeClr val="bg1"/>
                </a:solidFill>
                <a:latin typeface="Open Sans" panose="020B0606030504020204"/>
              </a:rPr>
              <a:t> d’Objectifs et de Moyens</a:t>
            </a:r>
          </a:p>
          <a:p>
            <a:pPr lvl="0" algn="ctr">
              <a:tabLst>
                <a:tab pos="450843" algn="l"/>
              </a:tabLst>
            </a:pPr>
            <a:r>
              <a:rPr lang="fr-FR" sz="2800" b="1" dirty="0">
                <a:solidFill>
                  <a:schemeClr val="bg1"/>
                </a:solidFill>
                <a:latin typeface="Open Sans" panose="020B0606030504020204"/>
              </a:rPr>
              <a:t>Annexe Objectifs </a:t>
            </a:r>
          </a:p>
        </p:txBody>
      </p:sp>
      <p:pic>
        <p:nvPicPr>
          <p:cNvPr id="7" name="Image 6" descr="logo_ildys transparent.png"/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lum bright="40000" contrast="40000"/>
          </a:blip>
          <a:stretch>
            <a:fillRect/>
          </a:stretch>
        </p:blipFill>
        <p:spPr>
          <a:xfrm>
            <a:off x="7072363" y="204859"/>
            <a:ext cx="1571604" cy="652380"/>
          </a:xfrm>
          <a:prstGeom prst="rect">
            <a:avLst/>
          </a:prstGeom>
        </p:spPr>
      </p:pic>
      <p:sp>
        <p:nvSpPr>
          <p:cNvPr id="6" name="Ellipse 5"/>
          <p:cNvSpPr/>
          <p:nvPr/>
        </p:nvSpPr>
        <p:spPr>
          <a:xfrm>
            <a:off x="3467093" y="1071555"/>
            <a:ext cx="1962164" cy="1857388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85">
              <a:defRPr/>
            </a:pPr>
            <a:endParaRPr lang="fr-FR" sz="1801" dirty="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14745" y="1428742"/>
            <a:ext cx="1343027" cy="122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9099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714348" y="195487"/>
            <a:ext cx="8229600" cy="857251"/>
          </a:xfrm>
        </p:spPr>
        <p:txBody>
          <a:bodyPr>
            <a:normAutofit/>
          </a:bodyPr>
          <a:lstStyle/>
          <a:p>
            <a:r>
              <a:rPr lang="fr-FR" sz="1801" b="1" dirty="0">
                <a:solidFill>
                  <a:srgbClr val="97BF0D"/>
                </a:solidFill>
                <a:latin typeface="Santana" pitchFamily="2" charset="0"/>
              </a:rPr>
              <a:t>Méthodologie CPOM</a:t>
            </a:r>
          </a:p>
        </p:txBody>
      </p:sp>
      <p:sp>
        <p:nvSpPr>
          <p:cNvPr id="10" name="Espace réservé du contenu 7"/>
          <p:cNvSpPr>
            <a:spLocks noGrp="1"/>
          </p:cNvSpPr>
          <p:nvPr>
            <p:ph idx="1"/>
          </p:nvPr>
        </p:nvSpPr>
        <p:spPr>
          <a:xfrm>
            <a:off x="755576" y="843558"/>
            <a:ext cx="8229600" cy="3394472"/>
          </a:xfrm>
        </p:spPr>
        <p:txBody>
          <a:bodyPr/>
          <a:lstStyle/>
          <a:p>
            <a:r>
              <a:rPr lang="fr-FR" dirty="0">
                <a:solidFill>
                  <a:srgbClr val="656F77"/>
                </a:solidFill>
              </a:rPr>
              <a:t>CPOM socle signé fin 2023</a:t>
            </a:r>
          </a:p>
          <a:p>
            <a:r>
              <a:rPr lang="fr-FR" dirty="0">
                <a:solidFill>
                  <a:srgbClr val="656F77"/>
                </a:solidFill>
              </a:rPr>
              <a:t>Evolutions de la structuration des annexes depuis Décret 25/02/25 : </a:t>
            </a:r>
          </a:p>
        </p:txBody>
      </p:sp>
      <p:grpSp>
        <p:nvGrpSpPr>
          <p:cNvPr id="11" name="Group 4"/>
          <p:cNvGrpSpPr>
            <a:grpSpLocks noChangeAspect="1"/>
          </p:cNvGrpSpPr>
          <p:nvPr/>
        </p:nvGrpSpPr>
        <p:grpSpPr bwMode="auto">
          <a:xfrm>
            <a:off x="323528" y="1700809"/>
            <a:ext cx="7959482" cy="3185292"/>
            <a:chOff x="909" y="939"/>
            <a:chExt cx="4248" cy="1700"/>
          </a:xfrm>
        </p:grpSpPr>
        <p:sp>
          <p:nvSpPr>
            <p:cNvPr id="12" name="AutoShape 3"/>
            <p:cNvSpPr>
              <a:spLocks noChangeAspect="1" noChangeArrowheads="1" noTextEdit="1"/>
            </p:cNvSpPr>
            <p:nvPr/>
          </p:nvSpPr>
          <p:spPr bwMode="auto">
            <a:xfrm>
              <a:off x="909" y="939"/>
              <a:ext cx="4248" cy="1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pic>
          <p:nvPicPr>
            <p:cNvPr id="13" name="Picture 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9" y="939"/>
              <a:ext cx="4252" cy="17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2763114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714348" y="195487"/>
            <a:ext cx="8229600" cy="857251"/>
          </a:xfrm>
        </p:spPr>
        <p:txBody>
          <a:bodyPr>
            <a:normAutofit/>
          </a:bodyPr>
          <a:lstStyle/>
          <a:p>
            <a:r>
              <a:rPr lang="fr-FR" sz="1801" b="1" dirty="0">
                <a:solidFill>
                  <a:srgbClr val="97BF0D"/>
                </a:solidFill>
                <a:latin typeface="Santana" pitchFamily="2" charset="0"/>
              </a:rPr>
              <a:t>Méthodologie CPOM</a:t>
            </a:r>
          </a:p>
        </p:txBody>
      </p:sp>
      <p:grpSp>
        <p:nvGrpSpPr>
          <p:cNvPr id="3" name="Group 4"/>
          <p:cNvGrpSpPr>
            <a:grpSpLocks noChangeAspect="1"/>
          </p:cNvGrpSpPr>
          <p:nvPr/>
        </p:nvGrpSpPr>
        <p:grpSpPr bwMode="auto">
          <a:xfrm>
            <a:off x="179512" y="1203598"/>
            <a:ext cx="6890108" cy="3312368"/>
            <a:chOff x="385" y="713"/>
            <a:chExt cx="3609" cy="1735"/>
          </a:xfrm>
        </p:grpSpPr>
        <p:sp>
          <p:nvSpPr>
            <p:cNvPr id="5" name="AutoShape 3"/>
            <p:cNvSpPr>
              <a:spLocks noChangeAspect="1" noChangeArrowheads="1" noTextEdit="1"/>
            </p:cNvSpPr>
            <p:nvPr/>
          </p:nvSpPr>
          <p:spPr bwMode="auto">
            <a:xfrm>
              <a:off x="385" y="713"/>
              <a:ext cx="3609" cy="17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pic>
          <p:nvPicPr>
            <p:cNvPr id="2053" name="Picture 5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" y="713"/>
              <a:ext cx="3612" cy="17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709787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714348" y="195487"/>
            <a:ext cx="8229600" cy="857251"/>
          </a:xfrm>
        </p:spPr>
        <p:txBody>
          <a:bodyPr>
            <a:normAutofit/>
          </a:bodyPr>
          <a:lstStyle/>
          <a:p>
            <a:r>
              <a:rPr lang="fr-FR" sz="1801" b="1" dirty="0">
                <a:solidFill>
                  <a:srgbClr val="97BF0D"/>
                </a:solidFill>
                <a:latin typeface="Santana" pitchFamily="2" charset="0"/>
              </a:rPr>
              <a:t>Méthodologie CPOM</a:t>
            </a:r>
          </a:p>
        </p:txBody>
      </p:sp>
      <p:grpSp>
        <p:nvGrpSpPr>
          <p:cNvPr id="6" name="Group 4"/>
          <p:cNvGrpSpPr>
            <a:grpSpLocks noChangeAspect="1"/>
          </p:cNvGrpSpPr>
          <p:nvPr/>
        </p:nvGrpSpPr>
        <p:grpSpPr bwMode="auto">
          <a:xfrm>
            <a:off x="323528" y="1347614"/>
            <a:ext cx="7643884" cy="2016224"/>
            <a:chOff x="521" y="1030"/>
            <a:chExt cx="4303" cy="1135"/>
          </a:xfrm>
        </p:grpSpPr>
        <p:sp>
          <p:nvSpPr>
            <p:cNvPr id="7" name="AutoShape 3"/>
            <p:cNvSpPr>
              <a:spLocks noChangeAspect="1" noChangeArrowheads="1" noTextEdit="1"/>
            </p:cNvSpPr>
            <p:nvPr/>
          </p:nvSpPr>
          <p:spPr bwMode="auto">
            <a:xfrm>
              <a:off x="521" y="1030"/>
              <a:ext cx="4303" cy="1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pic>
          <p:nvPicPr>
            <p:cNvPr id="3077" name="Picture 5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" y="1030"/>
              <a:ext cx="4307" cy="1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1" name="Espace réservé du contenu 7"/>
          <p:cNvSpPr>
            <a:spLocks noGrp="1"/>
          </p:cNvSpPr>
          <p:nvPr>
            <p:ph idx="1"/>
          </p:nvPr>
        </p:nvSpPr>
        <p:spPr>
          <a:xfrm>
            <a:off x="251520" y="1203598"/>
            <a:ext cx="8229600" cy="3394472"/>
          </a:xfrm>
        </p:spPr>
        <p:txBody>
          <a:bodyPr>
            <a:normAutofit fontScale="92500" lnSpcReduction="20000"/>
          </a:bodyPr>
          <a:lstStyle/>
          <a:p>
            <a:endParaRPr lang="fr-FR" dirty="0">
              <a:solidFill>
                <a:srgbClr val="656F77"/>
              </a:solidFill>
            </a:endParaRPr>
          </a:p>
          <a:p>
            <a:endParaRPr lang="fr-FR" dirty="0"/>
          </a:p>
          <a:p>
            <a:endParaRPr lang="fr-FR" dirty="0">
              <a:solidFill>
                <a:srgbClr val="656F77"/>
              </a:solidFill>
            </a:endParaRPr>
          </a:p>
          <a:p>
            <a:endParaRPr lang="fr-FR" dirty="0"/>
          </a:p>
          <a:p>
            <a:endParaRPr lang="fr-FR" dirty="0">
              <a:solidFill>
                <a:srgbClr val="656F77"/>
              </a:solidFill>
            </a:endParaRPr>
          </a:p>
          <a:p>
            <a:endParaRPr lang="fr-FR" dirty="0"/>
          </a:p>
          <a:p>
            <a:endParaRPr lang="fr-FR" dirty="0">
              <a:solidFill>
                <a:srgbClr val="656F77"/>
              </a:solidFill>
            </a:endParaRPr>
          </a:p>
          <a:p>
            <a:endParaRPr lang="fr-FR" dirty="0"/>
          </a:p>
          <a:p>
            <a:endParaRPr lang="fr-FR" dirty="0">
              <a:solidFill>
                <a:srgbClr val="656F77"/>
              </a:solidFill>
            </a:endParaRPr>
          </a:p>
          <a:p>
            <a:r>
              <a:rPr lang="fr-FR" dirty="0"/>
              <a:t>Propositions ARS balayée en séance du Bureau de CME du 1</a:t>
            </a:r>
            <a:r>
              <a:rPr lang="fr-FR" baseline="30000" dirty="0"/>
              <a:t>er</a:t>
            </a:r>
            <a:r>
              <a:rPr lang="fr-FR" dirty="0"/>
              <a:t> Juillet</a:t>
            </a:r>
          </a:p>
          <a:p>
            <a:r>
              <a:rPr lang="fr-FR" dirty="0"/>
              <a:t>Objectifs CPOM validés en CME le 1</a:t>
            </a:r>
            <a:r>
              <a:rPr lang="fr-FR" baseline="30000" dirty="0"/>
              <a:t>er</a:t>
            </a:r>
            <a:r>
              <a:rPr lang="fr-FR" dirty="0"/>
              <a:t> Septembre (unanimité)</a:t>
            </a:r>
          </a:p>
          <a:p>
            <a:r>
              <a:rPr lang="fr-FR" dirty="0">
                <a:solidFill>
                  <a:srgbClr val="656F77"/>
                </a:solidFill>
              </a:rPr>
              <a:t>Début des retours ARS : à partir de fin septembre</a:t>
            </a:r>
          </a:p>
        </p:txBody>
      </p:sp>
    </p:spTree>
    <p:extLst>
      <p:ext uri="{BB962C8B-B14F-4D97-AF65-F5344CB8AC3E}">
        <p14:creationId xmlns:p14="http://schemas.microsoft.com/office/powerpoint/2010/main" val="29495637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/>
          <p:cNvSpPr txBox="1">
            <a:spLocks/>
          </p:cNvSpPr>
          <p:nvPr/>
        </p:nvSpPr>
        <p:spPr>
          <a:xfrm>
            <a:off x="357158" y="0"/>
            <a:ext cx="8229600" cy="857250"/>
          </a:xfrm>
          <a:prstGeom prst="rect">
            <a:avLst/>
          </a:prstGeom>
        </p:spPr>
        <p:txBody>
          <a:bodyPr vert="horz" lIns="91430" tIns="45715" rIns="91430" bIns="45715" rtlCol="0" anchor="ctr">
            <a:normAutofit/>
          </a:bodyPr>
          <a:lstStyle>
            <a:lvl1pPr algn="l" defTabSz="914296" rtl="0" eaLnBrk="1" latinLnBrk="0" hangingPunct="1">
              <a:spcBef>
                <a:spcPct val="0"/>
              </a:spcBef>
              <a:buNone/>
              <a:defRPr sz="2100" kern="1200">
                <a:solidFill>
                  <a:srgbClr val="656F77"/>
                </a:solidFill>
                <a:latin typeface="Open Sans" pitchFamily="34" charset="0"/>
                <a:ea typeface="Open Sans" pitchFamily="34" charset="0"/>
                <a:cs typeface="Open Sans" pitchFamily="34" charset="0"/>
              </a:defRPr>
            </a:lvl1pPr>
          </a:lstStyle>
          <a:p>
            <a:pPr>
              <a:tabLst>
                <a:tab pos="355600" algn="l"/>
              </a:tabLst>
              <a:defRPr/>
            </a:pPr>
            <a:endParaRPr lang="fr-FR" sz="1800" b="1" dirty="0">
              <a:solidFill>
                <a:srgbClr val="97BF0D"/>
              </a:solidFill>
            </a:endParaRPr>
          </a:p>
        </p:txBody>
      </p:sp>
      <p:sp>
        <p:nvSpPr>
          <p:cNvPr id="6" name="Titre 1"/>
          <p:cNvSpPr txBox="1">
            <a:spLocks/>
          </p:cNvSpPr>
          <p:nvPr/>
        </p:nvSpPr>
        <p:spPr>
          <a:xfrm>
            <a:off x="467544" y="123478"/>
            <a:ext cx="8229600" cy="857250"/>
          </a:xfrm>
          <a:prstGeom prst="rect">
            <a:avLst/>
          </a:prstGeom>
        </p:spPr>
        <p:txBody>
          <a:bodyPr vert="horz" lIns="91430" tIns="45715" rIns="91430" bIns="45715" rtlCol="0" anchor="ctr">
            <a:normAutofit/>
          </a:bodyPr>
          <a:lstStyle>
            <a:lvl1pPr algn="l" defTabSz="914296" rtl="0" eaLnBrk="1" latinLnBrk="0" hangingPunct="1">
              <a:spcBef>
                <a:spcPct val="0"/>
              </a:spcBef>
              <a:buNone/>
              <a:defRPr sz="2100" kern="1200">
                <a:solidFill>
                  <a:srgbClr val="656F77"/>
                </a:solidFill>
                <a:latin typeface="Open Sans" pitchFamily="34" charset="0"/>
                <a:ea typeface="Open Sans" pitchFamily="34" charset="0"/>
                <a:cs typeface="Open Sans" pitchFamily="34" charset="0"/>
              </a:defRPr>
            </a:lvl1pPr>
          </a:lstStyle>
          <a:p>
            <a:pPr marL="0" lvl="1">
              <a:spcBef>
                <a:spcPct val="0"/>
              </a:spcBef>
              <a:tabLst>
                <a:tab pos="355600" algn="l"/>
              </a:tabLst>
              <a:defRPr/>
            </a:pPr>
            <a:r>
              <a:rPr lang="fr-FR" b="1">
                <a:solidFill>
                  <a:srgbClr val="97BF0D"/>
                </a:solidFill>
                <a:latin typeface="Open Sans"/>
                <a:cs typeface="Arial" panose="020B0604020202020204" pitchFamily="34" charset="0"/>
              </a:rPr>
              <a:t>Objectifs CPOM Proposés</a:t>
            </a:r>
            <a:endParaRPr lang="fr-FR" b="1" dirty="0">
              <a:solidFill>
                <a:srgbClr val="97BF0D"/>
              </a:solidFill>
              <a:latin typeface="Open Sans"/>
              <a:cs typeface="Arial" panose="020B0604020202020204" pitchFamily="34" charset="0"/>
            </a:endParaRPr>
          </a:p>
        </p:txBody>
      </p:sp>
      <p:sp>
        <p:nvSpPr>
          <p:cNvPr id="9" name="Espace réservé du contenu 2"/>
          <p:cNvSpPr txBox="1">
            <a:spLocks/>
          </p:cNvSpPr>
          <p:nvPr/>
        </p:nvSpPr>
        <p:spPr>
          <a:xfrm>
            <a:off x="357158" y="889960"/>
            <a:ext cx="8229600" cy="4058054"/>
          </a:xfrm>
          <a:prstGeom prst="rect">
            <a:avLst/>
          </a:prstGeom>
        </p:spPr>
        <p:txBody>
          <a:bodyPr vert="horz" lIns="91430" tIns="45715" rIns="91430" bIns="45715" rtlCol="0">
            <a:normAutofit/>
          </a:bodyPr>
          <a:lstStyle>
            <a:lvl1pPr marL="342861" indent="-342861" algn="l" defTabSz="91429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rgbClr val="656F77"/>
                </a:solidFill>
                <a:latin typeface="Open Sans" pitchFamily="34" charset="0"/>
                <a:ea typeface="Open Sans" pitchFamily="34" charset="0"/>
                <a:cs typeface="Open Sans" pitchFamily="34" charset="0"/>
              </a:defRPr>
            </a:lvl1pPr>
            <a:lvl2pPr marL="742865" indent="-285717" algn="l" defTabSz="914296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defRPr>
            </a:lvl2pPr>
            <a:lvl3pPr marL="1142870" indent="-228574" algn="l" defTabSz="91429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defRPr>
            </a:lvl3pPr>
            <a:lvl4pPr marL="1600018" indent="-228574" algn="l" defTabSz="914296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defRPr>
            </a:lvl4pPr>
            <a:lvl5pPr marL="2057166" indent="-228574" algn="l" defTabSz="914296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defRPr>
            </a:lvl5pPr>
            <a:lvl6pPr marL="2514314" indent="-228574" algn="l" defTabSz="91429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462" indent="-228574" algn="l" defTabSz="91429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610" indent="-228574" algn="l" defTabSz="91429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758" indent="-228574" algn="l" defTabSz="91429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80980" lvl="2" indent="0" algn="just">
              <a:spcBef>
                <a:spcPts val="0"/>
              </a:spcBef>
              <a:buNone/>
              <a:tabLst>
                <a:tab pos="538163" algn="l"/>
              </a:tabLst>
            </a:pPr>
            <a:endParaRPr lang="fr-FR" sz="1400" b="1" dirty="0">
              <a:solidFill>
                <a:srgbClr val="3BADB0"/>
              </a:solidFill>
              <a:latin typeface="Open Sans" panose="020B0606030504020204"/>
            </a:endParaRPr>
          </a:p>
        </p:txBody>
      </p:sp>
      <p:sp>
        <p:nvSpPr>
          <p:cNvPr id="4" name="AutoShape 3"/>
          <p:cNvSpPr>
            <a:spLocks noChangeAspect="1" noChangeArrowheads="1" noTextEdit="1"/>
          </p:cNvSpPr>
          <p:nvPr/>
        </p:nvSpPr>
        <p:spPr bwMode="auto">
          <a:xfrm>
            <a:off x="246772" y="889960"/>
            <a:ext cx="6485468" cy="4171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grpSp>
        <p:nvGrpSpPr>
          <p:cNvPr id="3" name="Group 5"/>
          <p:cNvGrpSpPr>
            <a:grpSpLocks noChangeAspect="1"/>
          </p:cNvGrpSpPr>
          <p:nvPr/>
        </p:nvGrpSpPr>
        <p:grpSpPr bwMode="auto">
          <a:xfrm>
            <a:off x="263624" y="893663"/>
            <a:ext cx="6324600" cy="4270375"/>
            <a:chOff x="888" y="275"/>
            <a:chExt cx="3984" cy="2690"/>
          </a:xfrm>
        </p:grpSpPr>
        <p:sp>
          <p:nvSpPr>
            <p:cNvPr id="7" name="AutoShape 4"/>
            <p:cNvSpPr>
              <a:spLocks noChangeAspect="1" noChangeArrowheads="1" noTextEdit="1"/>
            </p:cNvSpPr>
            <p:nvPr/>
          </p:nvSpPr>
          <p:spPr bwMode="auto">
            <a:xfrm>
              <a:off x="888" y="275"/>
              <a:ext cx="3984" cy="26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pic>
          <p:nvPicPr>
            <p:cNvPr id="1030" name="Picture 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8" y="275"/>
              <a:ext cx="3988" cy="26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97510864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Thème Office">
  <a:themeElements>
    <a:clrScheme name="SCHILLER France">
      <a:dk1>
        <a:srgbClr val="003750"/>
      </a:dk1>
      <a:lt1>
        <a:sysClr val="window" lastClr="FFFFFF"/>
      </a:lt1>
      <a:dk2>
        <a:srgbClr val="ADC0CE"/>
      </a:dk2>
      <a:lt2>
        <a:srgbClr val="F0F3F6"/>
      </a:lt2>
      <a:accent1>
        <a:srgbClr val="004570"/>
      </a:accent1>
      <a:accent2>
        <a:srgbClr val="B20E29"/>
      </a:accent2>
      <a:accent3>
        <a:srgbClr val="00769C"/>
      </a:accent3>
      <a:accent4>
        <a:srgbClr val="E41235"/>
      </a:accent4>
      <a:accent5>
        <a:srgbClr val="009DC8"/>
      </a:accent5>
      <a:accent6>
        <a:srgbClr val="FF2559"/>
      </a:accent6>
      <a:hlink>
        <a:srgbClr val="004570"/>
      </a:hlink>
      <a:folHlink>
        <a:srgbClr val="009DC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onception personnalisée">
  <a:themeElements>
    <a:clrScheme name="1_Conception personnalisé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Conception personnalisé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Conception personnalisé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nception personnalisé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nception personnalisé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nception personnalisé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nception personnalisé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nception personnalisé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nception personnalisé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nception personnalisé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nception personnalisé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nception personnalisé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nception personnalisé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nception personnalisé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23880</TotalTime>
  <Words>89</Words>
  <Application>Microsoft Office PowerPoint</Application>
  <PresentationFormat>Affichage à l'écran (16:9)</PresentationFormat>
  <Paragraphs>25</Paragraphs>
  <Slides>6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6</vt:i4>
      </vt:variant>
    </vt:vector>
  </HeadingPairs>
  <TitlesOfParts>
    <vt:vector size="18" baseType="lpstr">
      <vt:lpstr>Arial</vt:lpstr>
      <vt:lpstr>Calibri</vt:lpstr>
      <vt:lpstr>Courier New</vt:lpstr>
      <vt:lpstr>Klavika Light</vt:lpstr>
      <vt:lpstr>Klavika Regular</vt:lpstr>
      <vt:lpstr>Open Sans</vt:lpstr>
      <vt:lpstr>Open Sans Light</vt:lpstr>
      <vt:lpstr>Santana</vt:lpstr>
      <vt:lpstr>Soho Pro</vt:lpstr>
      <vt:lpstr>Thème Office</vt:lpstr>
      <vt:lpstr>1_Thème Office</vt:lpstr>
      <vt:lpstr>1_Conception personnalisée</vt:lpstr>
      <vt:lpstr>CSE   23 Septembre 2025  </vt:lpstr>
      <vt:lpstr>Présentation PowerPoint</vt:lpstr>
      <vt:lpstr>Méthodologie CPOM</vt:lpstr>
      <vt:lpstr>Méthodologie CPOM</vt:lpstr>
      <vt:lpstr>Méthodologie CPOM</vt:lpstr>
      <vt:lpstr>Présentation PowerPoint</vt:lpstr>
    </vt:vector>
  </TitlesOfParts>
  <Company>Fondation ILDYS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MJA7151</dc:creator>
  <cp:lastModifiedBy>AUZOU Léna</cp:lastModifiedBy>
  <cp:revision>1237</cp:revision>
  <dcterms:created xsi:type="dcterms:W3CDTF">2018-12-14T08:38:43Z</dcterms:created>
  <dcterms:modified xsi:type="dcterms:W3CDTF">2025-09-12T08:34:14Z</dcterms:modified>
</cp:coreProperties>
</file>