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7" r:id="rId2"/>
    <p:sldMasterId id="2147483688" r:id="rId3"/>
  </p:sldMasterIdLst>
  <p:notesMasterIdLst>
    <p:notesMasterId r:id="rId12"/>
  </p:notesMasterIdLst>
  <p:handoutMasterIdLst>
    <p:handoutMasterId r:id="rId13"/>
  </p:handoutMasterIdLst>
  <p:sldIdLst>
    <p:sldId id="638" r:id="rId4"/>
    <p:sldId id="1037" r:id="rId5"/>
    <p:sldId id="1072" r:id="rId6"/>
    <p:sldId id="1073" r:id="rId7"/>
    <p:sldId id="1074" r:id="rId8"/>
    <p:sldId id="1077" r:id="rId9"/>
    <p:sldId id="1078" r:id="rId10"/>
    <p:sldId id="1079" r:id="rId11"/>
  </p:sldIdLst>
  <p:sldSz cx="9144000" cy="5143500" type="screen16x9"/>
  <p:notesSz cx="6797675" cy="9926638"/>
  <p:defaultTextStyle>
    <a:defPPr>
      <a:defRPr lang="fr-FR"/>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DEDF60C6-7EA4-4F10-9634-84074DE3FA89}">
          <p14:sldIdLst>
            <p14:sldId id="638"/>
          </p14:sldIdLst>
        </p14:section>
        <p14:section name="Section sans titre" id="{7CEE8B5D-911A-404A-93D3-323F62783C5E}">
          <p14:sldIdLst>
            <p14:sldId id="1037"/>
            <p14:sldId id="1072"/>
            <p14:sldId id="1073"/>
            <p14:sldId id="1074"/>
            <p14:sldId id="1077"/>
            <p14:sldId id="1078"/>
            <p14:sldId id="1079"/>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ADB0"/>
    <a:srgbClr val="656F77"/>
    <a:srgbClr val="6CACAF"/>
    <a:srgbClr val="97BF0D"/>
    <a:srgbClr val="E1795D"/>
    <a:srgbClr val="F6A600"/>
    <a:srgbClr val="A2BD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4754" autoAdjust="0"/>
    <p:restoredTop sz="93979" autoAdjust="0"/>
  </p:normalViewPr>
  <p:slideViewPr>
    <p:cSldViewPr>
      <p:cViewPr varScale="1">
        <p:scale>
          <a:sx n="166" d="100"/>
          <a:sy n="166" d="100"/>
        </p:scale>
        <p:origin x="1092" y="13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EE209708-B0C2-4F0D-81C8-96A079685169}" type="datetimeFigureOut">
              <a:rPr lang="fr-FR" smtClean="0"/>
              <a:pPr/>
              <a:t>12/09/2025</a:t>
            </a:fld>
            <a:endParaRPr lang="fr-FR" dirty="0"/>
          </a:p>
        </p:txBody>
      </p:sp>
      <p:sp>
        <p:nvSpPr>
          <p:cNvPr id="4" name="Espace réservé du pied de page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9364B73F-B623-42F8-B836-30DC34276369}" type="slidenum">
              <a:rPr lang="fr-FR" smtClean="0"/>
              <a:pPr/>
              <a:t>‹N°›</a:t>
            </a:fld>
            <a:endParaRPr lang="fr-FR" dirty="0"/>
          </a:p>
        </p:txBody>
      </p:sp>
    </p:spTree>
    <p:extLst>
      <p:ext uri="{BB962C8B-B14F-4D97-AF65-F5344CB8AC3E}">
        <p14:creationId xmlns:p14="http://schemas.microsoft.com/office/powerpoint/2010/main" val="2577887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5C5520D6-8E09-544D-BCCB-4E44BEF80593}" type="datetimeFigureOut">
              <a:rPr lang="fr-FR" smtClean="0"/>
              <a:pPr/>
              <a:t>12/09/2025</a:t>
            </a:fld>
            <a:endParaRPr lang="fr-FR" dirty="0"/>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5"/>
            <a:ext cx="5438140" cy="446698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860CDCAC-5FDD-964E-B53F-00659D65A484}" type="slidenum">
              <a:rPr lang="fr-FR" smtClean="0"/>
              <a:pPr/>
              <a:t>‹N°›</a:t>
            </a:fld>
            <a:endParaRPr lang="fr-FR" dirty="0"/>
          </a:p>
        </p:txBody>
      </p:sp>
    </p:spTree>
    <p:extLst>
      <p:ext uri="{BB962C8B-B14F-4D97-AF65-F5344CB8AC3E}">
        <p14:creationId xmlns:p14="http://schemas.microsoft.com/office/powerpoint/2010/main" val="3169140136"/>
      </p:ext>
    </p:extLst>
  </p:cSld>
  <p:clrMap bg1="lt1" tx1="dk1" bg2="lt2" tx2="dk2" accent1="accent1" accent2="accent2" accent3="accent3" accent4="accent4" accent5="accent5" accent6="accent6" hlink="hlink" folHlink="folHlink"/>
  <p:notesStyle>
    <a:lvl1pPr marL="0" algn="l" defTabSz="457148" rtl="0" eaLnBrk="1" latinLnBrk="0" hangingPunct="1">
      <a:defRPr sz="1200" kern="1200">
        <a:solidFill>
          <a:schemeClr val="tx1"/>
        </a:solidFill>
        <a:latin typeface="+mn-lt"/>
        <a:ea typeface="+mn-ea"/>
        <a:cs typeface="+mn-cs"/>
      </a:defRPr>
    </a:lvl1pPr>
    <a:lvl2pPr marL="457148" algn="l" defTabSz="457148" rtl="0" eaLnBrk="1" latinLnBrk="0" hangingPunct="1">
      <a:defRPr sz="1200" kern="1200">
        <a:solidFill>
          <a:schemeClr val="tx1"/>
        </a:solidFill>
        <a:latin typeface="+mn-lt"/>
        <a:ea typeface="+mn-ea"/>
        <a:cs typeface="+mn-cs"/>
      </a:defRPr>
    </a:lvl2pPr>
    <a:lvl3pPr marL="914296" algn="l" defTabSz="457148" rtl="0" eaLnBrk="1" latinLnBrk="0" hangingPunct="1">
      <a:defRPr sz="1200" kern="1200">
        <a:solidFill>
          <a:schemeClr val="tx1"/>
        </a:solidFill>
        <a:latin typeface="+mn-lt"/>
        <a:ea typeface="+mn-ea"/>
        <a:cs typeface="+mn-cs"/>
      </a:defRPr>
    </a:lvl3pPr>
    <a:lvl4pPr marL="1371444" algn="l" defTabSz="457148" rtl="0" eaLnBrk="1" latinLnBrk="0" hangingPunct="1">
      <a:defRPr sz="1200" kern="1200">
        <a:solidFill>
          <a:schemeClr val="tx1"/>
        </a:solidFill>
        <a:latin typeface="+mn-lt"/>
        <a:ea typeface="+mn-ea"/>
        <a:cs typeface="+mn-cs"/>
      </a:defRPr>
    </a:lvl4pPr>
    <a:lvl5pPr marL="1828592" algn="l" defTabSz="457148" rtl="0" eaLnBrk="1" latinLnBrk="0" hangingPunct="1">
      <a:defRPr sz="1200" kern="1200">
        <a:solidFill>
          <a:schemeClr val="tx1"/>
        </a:solidFill>
        <a:latin typeface="+mn-lt"/>
        <a:ea typeface="+mn-ea"/>
        <a:cs typeface="+mn-cs"/>
      </a:defRPr>
    </a:lvl5pPr>
    <a:lvl6pPr marL="2285740" algn="l" defTabSz="457148" rtl="0" eaLnBrk="1" latinLnBrk="0" hangingPunct="1">
      <a:defRPr sz="1200" kern="1200">
        <a:solidFill>
          <a:schemeClr val="tx1"/>
        </a:solidFill>
        <a:latin typeface="+mn-lt"/>
        <a:ea typeface="+mn-ea"/>
        <a:cs typeface="+mn-cs"/>
      </a:defRPr>
    </a:lvl6pPr>
    <a:lvl7pPr marL="2742888" algn="l" defTabSz="457148" rtl="0" eaLnBrk="1" latinLnBrk="0" hangingPunct="1">
      <a:defRPr sz="1200" kern="1200">
        <a:solidFill>
          <a:schemeClr val="tx1"/>
        </a:solidFill>
        <a:latin typeface="+mn-lt"/>
        <a:ea typeface="+mn-ea"/>
        <a:cs typeface="+mn-cs"/>
      </a:defRPr>
    </a:lvl7pPr>
    <a:lvl8pPr marL="3200036" algn="l" defTabSz="457148" rtl="0" eaLnBrk="1" latinLnBrk="0" hangingPunct="1">
      <a:defRPr sz="1200" kern="1200">
        <a:solidFill>
          <a:schemeClr val="tx1"/>
        </a:solidFill>
        <a:latin typeface="+mn-lt"/>
        <a:ea typeface="+mn-ea"/>
        <a:cs typeface="+mn-cs"/>
      </a:defRPr>
    </a:lvl8pPr>
    <a:lvl9pPr marL="3657184" algn="l" defTabSz="45714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Note :</a:t>
            </a:r>
          </a:p>
          <a:p>
            <a:pPr marL="171450" indent="-171450">
              <a:buFont typeface="Arial" panose="020B0604020202020204" pitchFamily="34" charset="0"/>
              <a:buChar char="•"/>
            </a:pPr>
            <a:r>
              <a:rPr lang="fr-FR" dirty="0"/>
              <a:t>Auparavant :</a:t>
            </a:r>
          </a:p>
          <a:p>
            <a:pPr marL="628598" lvl="1" indent="-171450">
              <a:buFont typeface="Arial" panose="020B0604020202020204" pitchFamily="34" charset="0"/>
              <a:buChar char="•"/>
            </a:pPr>
            <a:r>
              <a:rPr lang="fr-FR" dirty="0"/>
              <a:t>Contexte</a:t>
            </a:r>
          </a:p>
          <a:p>
            <a:pPr marL="628598" lvl="1" indent="-171450">
              <a:buFont typeface="Arial" panose="020B0604020202020204" pitchFamily="34" charset="0"/>
              <a:buChar char="•"/>
            </a:pPr>
            <a:r>
              <a:rPr lang="fr-FR" dirty="0"/>
              <a:t>Offre de soins (hors </a:t>
            </a:r>
            <a:r>
              <a:rPr lang="fr-FR" dirty="0" err="1"/>
              <a:t>OdS</a:t>
            </a:r>
            <a:r>
              <a:rPr lang="fr-FR" dirty="0"/>
              <a:t> = Spécialités en place + types de PEC + compétences réunies)</a:t>
            </a:r>
          </a:p>
          <a:p>
            <a:pPr marL="628598" lvl="1" indent="-171450">
              <a:buFont typeface="Arial" panose="020B0604020202020204" pitchFamily="34" charset="0"/>
              <a:buChar char="•"/>
            </a:pPr>
            <a:r>
              <a:rPr lang="fr-FR" dirty="0"/>
              <a:t>Projets stratégiques</a:t>
            </a:r>
          </a:p>
        </p:txBody>
      </p:sp>
      <p:sp>
        <p:nvSpPr>
          <p:cNvPr id="4" name="Espace réservé du numéro de diapositive 3"/>
          <p:cNvSpPr>
            <a:spLocks noGrp="1"/>
          </p:cNvSpPr>
          <p:nvPr>
            <p:ph type="sldNum" sz="quarter" idx="5"/>
          </p:nvPr>
        </p:nvSpPr>
        <p:spPr/>
        <p:txBody>
          <a:bodyPr/>
          <a:lstStyle/>
          <a:p>
            <a:fld id="{860CDCAC-5FDD-964E-B53F-00659D65A484}" type="slidenum">
              <a:rPr lang="fr-FR" smtClean="0"/>
              <a:pPr/>
              <a:t>4</a:t>
            </a:fld>
            <a:endParaRPr lang="fr-FR" dirty="0"/>
          </a:p>
        </p:txBody>
      </p:sp>
    </p:spTree>
    <p:extLst>
      <p:ext uri="{BB962C8B-B14F-4D97-AF65-F5344CB8AC3E}">
        <p14:creationId xmlns:p14="http://schemas.microsoft.com/office/powerpoint/2010/main" val="2382276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Remarques / Propositions :</a:t>
            </a:r>
          </a:p>
          <a:p>
            <a:pPr marL="171450" indent="-171450">
              <a:buFont typeface="Arial" panose="020B0604020202020204" pitchFamily="34" charset="0"/>
              <a:buChar char="•"/>
            </a:pPr>
            <a:r>
              <a:rPr lang="fr-FR" dirty="0"/>
              <a:t>Sortir « Les fondamentaux du projet » et remettre ça en grand titre au dessus (et au même niveau de puce) de « Les projets médicaux et de soins ». ET insérer les axes stratégiques et le point « Parcours patient en SMR » dans « Les fondamentaux du projet »</a:t>
            </a:r>
          </a:p>
        </p:txBody>
      </p:sp>
      <p:sp>
        <p:nvSpPr>
          <p:cNvPr id="4" name="Espace réservé du numéro de diapositive 3"/>
          <p:cNvSpPr>
            <a:spLocks noGrp="1"/>
          </p:cNvSpPr>
          <p:nvPr>
            <p:ph type="sldNum" sz="quarter" idx="5"/>
          </p:nvPr>
        </p:nvSpPr>
        <p:spPr/>
        <p:txBody>
          <a:bodyPr/>
          <a:lstStyle/>
          <a:p>
            <a:fld id="{860CDCAC-5FDD-964E-B53F-00659D65A484}" type="slidenum">
              <a:rPr lang="fr-FR" smtClean="0"/>
              <a:pPr/>
              <a:t>5</a:t>
            </a:fld>
            <a:endParaRPr lang="fr-FR" dirty="0"/>
          </a:p>
        </p:txBody>
      </p:sp>
    </p:spTree>
    <p:extLst>
      <p:ext uri="{BB962C8B-B14F-4D97-AF65-F5344CB8AC3E}">
        <p14:creationId xmlns:p14="http://schemas.microsoft.com/office/powerpoint/2010/main" val="2323653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qui a été repensé en termes de « plan global » du projet :</a:t>
            </a:r>
          </a:p>
          <a:p>
            <a:pPr marL="171450" indent="-171450">
              <a:buFont typeface="Arial" panose="020B0604020202020204" pitchFamily="34" charset="0"/>
              <a:buChar char="•"/>
            </a:pPr>
            <a:r>
              <a:rPr lang="fr-FR" dirty="0"/>
              <a:t>Sortir « Les fondamentaux du projet » pour en faire un grand titre, en y intégrant les axes stratégiques</a:t>
            </a:r>
          </a:p>
          <a:p>
            <a:pPr marL="171450" indent="-171450">
              <a:buFont typeface="Arial" panose="020B0604020202020204" pitchFamily="34" charset="0"/>
              <a:buChar char="•"/>
            </a:pPr>
            <a:r>
              <a:rPr lang="fr-FR" dirty="0"/>
              <a:t>Repenser l’organisation des différents projets de service :</a:t>
            </a:r>
          </a:p>
          <a:p>
            <a:pPr marL="628598" lvl="1" indent="-171450">
              <a:buFont typeface="Arial" panose="020B0604020202020204" pitchFamily="34" charset="0"/>
              <a:buChar char="•"/>
            </a:pPr>
            <a:r>
              <a:rPr lang="fr-FR" dirty="0"/>
              <a:t>Pas de projets doubles – autorisation portée par un site ou par l’autre</a:t>
            </a:r>
          </a:p>
          <a:p>
            <a:pPr marL="628598" lvl="1" indent="-171450">
              <a:buFont typeface="Arial" panose="020B0604020202020204" pitchFamily="34" charset="0"/>
              <a:buChar char="•"/>
            </a:pPr>
            <a:r>
              <a:rPr lang="fr-FR" dirty="0"/>
              <a:t>Une distinction plus claire entre l’hospitalisation conventionnelle d’une part, et les plateaux ambulatoire d’autre part – plus conforme à l’organisation des sites et donc plus </a:t>
            </a:r>
            <a:r>
              <a:rPr lang="fr-FR" dirty="0" err="1"/>
              <a:t>sisible</a:t>
            </a:r>
            <a:endParaRPr lang="fr-FR" dirty="0"/>
          </a:p>
          <a:p>
            <a:pPr marL="171450" indent="-171450">
              <a:buFont typeface="Arial" panose="020B0604020202020204" pitchFamily="34" charset="0"/>
              <a:buChar char="•"/>
            </a:pPr>
            <a:endParaRPr lang="fr-FR" dirty="0"/>
          </a:p>
          <a:p>
            <a:endParaRPr lang="fr-FR" dirty="0"/>
          </a:p>
          <a:p>
            <a:pPr marL="171450" indent="-171450">
              <a:buFont typeface="Arial" panose="020B0604020202020204" pitchFamily="34" charset="0"/>
              <a:buChar char="•"/>
            </a:pPr>
            <a:r>
              <a:rPr lang="fr-FR" dirty="0"/>
              <a:t>Pour chacun des PS, un même plan :</a:t>
            </a:r>
          </a:p>
          <a:p>
            <a:pPr marL="628598" lvl="1" indent="-171450">
              <a:buFont typeface="Arial" panose="020B0604020202020204" pitchFamily="34" charset="0"/>
              <a:buChar char="•"/>
            </a:pPr>
            <a:r>
              <a:rPr lang="fr-FR" dirty="0"/>
              <a:t>Présentation du service (capacités, niveau d’activité, …</a:t>
            </a:r>
          </a:p>
          <a:p>
            <a:pPr marL="628598" lvl="1" indent="-171450">
              <a:buFont typeface="Arial" panose="020B0604020202020204" pitchFamily="34" charset="0"/>
              <a:buChar char="•"/>
            </a:pPr>
            <a:r>
              <a:rPr lang="fr-FR" dirty="0"/>
              <a:t>Orientations médicales et modalités de prises en soins</a:t>
            </a:r>
          </a:p>
          <a:p>
            <a:pPr marL="628598" lvl="1" indent="-171450">
              <a:buFont typeface="Arial" panose="020B0604020202020204" pitchFamily="34" charset="0"/>
              <a:buChar char="•"/>
            </a:pPr>
            <a:r>
              <a:rPr lang="fr-FR" dirty="0"/>
              <a:t>Parcours et partenariats</a:t>
            </a:r>
          </a:p>
          <a:p>
            <a:pPr marL="628598" lvl="1" indent="-171450">
              <a:buFont typeface="Arial" panose="020B0604020202020204" pitchFamily="34" charset="0"/>
              <a:buChar char="•"/>
            </a:pPr>
            <a:r>
              <a:rPr lang="fr-FR" dirty="0"/>
              <a:t>Projets stratégiques</a:t>
            </a:r>
          </a:p>
          <a:p>
            <a:pPr marL="171450" indent="-171450">
              <a:buFont typeface="Arial" panose="020B0604020202020204" pitchFamily="34" charset="0"/>
              <a:buChar char="•"/>
            </a:pPr>
            <a:endParaRPr lang="fr-FR" dirty="0"/>
          </a:p>
          <a:p>
            <a:pPr marL="628598" lvl="1"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5"/>
          </p:nvPr>
        </p:nvSpPr>
        <p:spPr/>
        <p:txBody>
          <a:bodyPr/>
          <a:lstStyle/>
          <a:p>
            <a:fld id="{860CDCAC-5FDD-964E-B53F-00659D65A484}" type="slidenum">
              <a:rPr lang="fr-FR" smtClean="0"/>
              <a:pPr/>
              <a:t>6</a:t>
            </a:fld>
            <a:endParaRPr lang="fr-FR" dirty="0"/>
          </a:p>
        </p:txBody>
      </p:sp>
    </p:spTree>
    <p:extLst>
      <p:ext uri="{BB962C8B-B14F-4D97-AF65-F5344CB8AC3E}">
        <p14:creationId xmlns:p14="http://schemas.microsoft.com/office/powerpoint/2010/main" val="681327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628598" lvl="1"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5"/>
          </p:nvPr>
        </p:nvSpPr>
        <p:spPr/>
        <p:txBody>
          <a:bodyPr/>
          <a:lstStyle/>
          <a:p>
            <a:fld id="{860CDCAC-5FDD-964E-B53F-00659D65A484}" type="slidenum">
              <a:rPr lang="fr-FR" smtClean="0"/>
              <a:pPr/>
              <a:t>7</a:t>
            </a:fld>
            <a:endParaRPr lang="fr-FR" dirty="0"/>
          </a:p>
        </p:txBody>
      </p:sp>
    </p:spTree>
    <p:extLst>
      <p:ext uri="{BB962C8B-B14F-4D97-AF65-F5344CB8AC3E}">
        <p14:creationId xmlns:p14="http://schemas.microsoft.com/office/powerpoint/2010/main" val="1244742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lvl="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5"/>
          </p:nvPr>
        </p:nvSpPr>
        <p:spPr/>
        <p:txBody>
          <a:bodyPr/>
          <a:lstStyle/>
          <a:p>
            <a:fld id="{860CDCAC-5FDD-964E-B53F-00659D65A484}" type="slidenum">
              <a:rPr lang="fr-FR" smtClean="0"/>
              <a:pPr/>
              <a:t>8</a:t>
            </a:fld>
            <a:endParaRPr lang="fr-FR" dirty="0"/>
          </a:p>
        </p:txBody>
      </p:sp>
    </p:spTree>
    <p:extLst>
      <p:ext uri="{BB962C8B-B14F-4D97-AF65-F5344CB8AC3E}">
        <p14:creationId xmlns:p14="http://schemas.microsoft.com/office/powerpoint/2010/main" val="390678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pic>
        <p:nvPicPr>
          <p:cNvPr id="2" name="Image 1" descr="ILDYS.png"/>
          <p:cNvPicPr>
            <a:picLocks noChangeAspect="1"/>
          </p:cNvPicPr>
          <p:nvPr userDrawn="1"/>
        </p:nvPicPr>
        <p:blipFill>
          <a:blip r:embed="rId2" cstate="print"/>
          <a:stretch>
            <a:fillRect/>
          </a:stretch>
        </p:blipFill>
        <p:spPr>
          <a:xfrm>
            <a:off x="6215075" y="1571619"/>
            <a:ext cx="2346431" cy="973174"/>
          </a:xfrm>
          <a:prstGeom prst="rect">
            <a:avLst/>
          </a:prstGeom>
        </p:spPr>
      </p:pic>
      <p:cxnSp>
        <p:nvCxnSpPr>
          <p:cNvPr id="3" name="Connecteur droit 2"/>
          <p:cNvCxnSpPr/>
          <p:nvPr userDrawn="1"/>
        </p:nvCxnSpPr>
        <p:spPr>
          <a:xfrm rot="10800000">
            <a:off x="-928724" y="2071685"/>
            <a:ext cx="6643733" cy="1588"/>
          </a:xfrm>
          <a:prstGeom prst="line">
            <a:avLst/>
          </a:prstGeom>
          <a:ln>
            <a:solidFill>
              <a:srgbClr val="656F77"/>
            </a:solidFill>
          </a:ln>
        </p:spPr>
        <p:style>
          <a:lnRef idx="1">
            <a:schemeClr val="accent1"/>
          </a:lnRef>
          <a:fillRef idx="0">
            <a:schemeClr val="accent1"/>
          </a:fillRef>
          <a:effectRef idx="0">
            <a:schemeClr val="accent1"/>
          </a:effectRef>
          <a:fontRef idx="minor">
            <a:schemeClr val="tx1"/>
          </a:fontRef>
        </p:style>
      </p:cxnSp>
      <p:sp>
        <p:nvSpPr>
          <p:cNvPr id="4" name="Ellipse 3"/>
          <p:cNvSpPr/>
          <p:nvPr userDrawn="1"/>
        </p:nvSpPr>
        <p:spPr>
          <a:xfrm>
            <a:off x="-142877" y="1928809"/>
            <a:ext cx="285753" cy="285752"/>
          </a:xfrm>
          <a:prstGeom prst="ellipse">
            <a:avLst/>
          </a:prstGeom>
          <a:solidFill>
            <a:srgbClr val="3BADB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6" rIns="91429" bIns="45716" rtlCol="0" anchor="ctr"/>
          <a:lstStyle/>
          <a:p>
            <a:pPr algn="ctr"/>
            <a:endParaRPr lang="fr-FR" sz="1801" dirty="0"/>
          </a:p>
        </p:txBody>
      </p:sp>
      <p:sp>
        <p:nvSpPr>
          <p:cNvPr id="8" name="Titre 1"/>
          <p:cNvSpPr>
            <a:spLocks noGrp="1"/>
          </p:cNvSpPr>
          <p:nvPr>
            <p:ph type="title"/>
          </p:nvPr>
        </p:nvSpPr>
        <p:spPr>
          <a:xfrm>
            <a:off x="714348" y="1857370"/>
            <a:ext cx="8229600" cy="857250"/>
          </a:xfrm>
        </p:spPr>
        <p:txBody>
          <a:bodyPr>
            <a:normAutofit/>
          </a:bodyPr>
          <a:lstStyle>
            <a:lvl1pPr algn="l">
              <a:defRPr sz="2100">
                <a:solidFill>
                  <a:srgbClr val="656F77"/>
                </a:solidFill>
                <a:latin typeface="Open Sans" pitchFamily="34" charset="0"/>
                <a:ea typeface="Open Sans" pitchFamily="34" charset="0"/>
                <a:cs typeface="Open Sans" pitchFamily="34" charset="0"/>
              </a:defRPr>
            </a:lvl1pPr>
          </a:lstStyle>
          <a:p>
            <a:r>
              <a:rPr lang="fr-FR" dirty="0"/>
              <a:t>Cliquez pour modifier le style du titre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1" name="Image 10" descr="ILDYS-bleu-sommaire-DEF.jpg"/>
          <p:cNvPicPr>
            <a:picLocks noChangeAspect="1"/>
          </p:cNvPicPr>
          <p:nvPr userDrawn="1"/>
        </p:nvPicPr>
        <p:blipFill>
          <a:blip r:embed="rId2" cstate="print"/>
          <a:stretch>
            <a:fillRect/>
          </a:stretch>
        </p:blipFill>
        <p:spPr>
          <a:xfrm>
            <a:off x="1357" y="0"/>
            <a:ext cx="9141291" cy="5143500"/>
          </a:xfrm>
          <a:prstGeom prst="rect">
            <a:avLst/>
          </a:prstGeom>
        </p:spPr>
      </p:pic>
      <p:sp>
        <p:nvSpPr>
          <p:cNvPr id="7" name="Titre 1"/>
          <p:cNvSpPr>
            <a:spLocks noGrp="1"/>
          </p:cNvSpPr>
          <p:nvPr>
            <p:ph type="title"/>
          </p:nvPr>
        </p:nvSpPr>
        <p:spPr>
          <a:xfrm>
            <a:off x="714348" y="285740"/>
            <a:ext cx="8229600" cy="857250"/>
          </a:xfrm>
        </p:spPr>
        <p:txBody>
          <a:bodyPr>
            <a:normAutofit/>
          </a:bodyPr>
          <a:lstStyle>
            <a:lvl1pPr algn="l">
              <a:defRPr sz="2100">
                <a:solidFill>
                  <a:srgbClr val="656F77"/>
                </a:solidFill>
                <a:latin typeface="Open Sans" pitchFamily="34" charset="0"/>
                <a:ea typeface="Open Sans" pitchFamily="34" charset="0"/>
                <a:cs typeface="Open Sans" pitchFamily="34" charset="0"/>
              </a:defRPr>
            </a:lvl1pPr>
          </a:lstStyle>
          <a:p>
            <a:r>
              <a:rPr lang="fr-FR" dirty="0"/>
              <a:t>Cliquez pour modifier le style du titre</a:t>
            </a:r>
          </a:p>
        </p:txBody>
      </p:sp>
      <p:sp>
        <p:nvSpPr>
          <p:cNvPr id="9" name="Espace réservé du contenu 2"/>
          <p:cNvSpPr>
            <a:spLocks noGrp="1"/>
          </p:cNvSpPr>
          <p:nvPr>
            <p:ph idx="1"/>
          </p:nvPr>
        </p:nvSpPr>
        <p:spPr>
          <a:xfrm>
            <a:off x="700117" y="1320418"/>
            <a:ext cx="8229600" cy="339447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11" name="Image 10" descr="ILDYS-bleu-DEF.jpg"/>
          <p:cNvPicPr>
            <a:picLocks noChangeAspect="1"/>
          </p:cNvPicPr>
          <p:nvPr userDrawn="1"/>
        </p:nvPicPr>
        <p:blipFill>
          <a:blip r:embed="rId2" cstate="print"/>
          <a:stretch>
            <a:fillRect/>
          </a:stretch>
        </p:blipFill>
        <p:spPr>
          <a:xfrm>
            <a:off x="1357" y="0"/>
            <a:ext cx="9141291" cy="5143500"/>
          </a:xfrm>
          <a:prstGeom prst="rect">
            <a:avLst/>
          </a:prstGeom>
        </p:spPr>
      </p:pic>
      <p:sp>
        <p:nvSpPr>
          <p:cNvPr id="8" name="Titre 1"/>
          <p:cNvSpPr>
            <a:spLocks noGrp="1"/>
          </p:cNvSpPr>
          <p:nvPr>
            <p:ph type="title"/>
          </p:nvPr>
        </p:nvSpPr>
        <p:spPr>
          <a:xfrm>
            <a:off x="714348" y="285740"/>
            <a:ext cx="8229600" cy="857250"/>
          </a:xfrm>
        </p:spPr>
        <p:txBody>
          <a:bodyPr>
            <a:normAutofit/>
          </a:bodyPr>
          <a:lstStyle>
            <a:lvl1pPr algn="l">
              <a:defRPr sz="2100">
                <a:solidFill>
                  <a:srgbClr val="656F77"/>
                </a:solidFill>
                <a:latin typeface="Open Sans" pitchFamily="34" charset="0"/>
                <a:ea typeface="Open Sans" pitchFamily="34" charset="0"/>
                <a:cs typeface="Open Sans" pitchFamily="34" charset="0"/>
              </a:defRPr>
            </a:lvl1pPr>
          </a:lstStyle>
          <a:p>
            <a:r>
              <a:rPr lang="fr-FR" dirty="0"/>
              <a:t>Cliquez pour modifier le style du titre</a:t>
            </a:r>
          </a:p>
        </p:txBody>
      </p:sp>
      <p:sp>
        <p:nvSpPr>
          <p:cNvPr id="12" name="Espace réservé du contenu 2"/>
          <p:cNvSpPr>
            <a:spLocks noGrp="1"/>
          </p:cNvSpPr>
          <p:nvPr>
            <p:ph idx="1"/>
          </p:nvPr>
        </p:nvSpPr>
        <p:spPr>
          <a:xfrm>
            <a:off x="700117" y="1142991"/>
            <a:ext cx="8229600" cy="3394472"/>
          </a:xfrm>
        </p:spPr>
        <p:txBody>
          <a:bodyPr/>
          <a:lstStyle>
            <a:lvl2pPr>
              <a:defRPr sz="1600">
                <a:solidFill>
                  <a:schemeClr val="tx1"/>
                </a:solidFill>
                <a:latin typeface="Open Sans Light" pitchFamily="34" charset="0"/>
                <a:ea typeface="Open Sans Light" pitchFamily="34" charset="0"/>
                <a:cs typeface="Open Sans Light" pitchFamily="34" charset="0"/>
              </a:defRPr>
            </a:lvl2pPr>
            <a:lvl3pPr>
              <a:defRPr sz="1600">
                <a:solidFill>
                  <a:schemeClr val="tx1"/>
                </a:solidFill>
                <a:latin typeface="Open Sans Light" pitchFamily="34" charset="0"/>
                <a:ea typeface="Open Sans Light" pitchFamily="34" charset="0"/>
                <a:cs typeface="Open Sans Light" pitchFamily="34" charset="0"/>
              </a:defRPr>
            </a:lvl3pPr>
            <a:lvl4pPr>
              <a:defRPr sz="1600">
                <a:solidFill>
                  <a:schemeClr val="tx1"/>
                </a:solidFill>
                <a:latin typeface="Open Sans Light" pitchFamily="34" charset="0"/>
                <a:ea typeface="Open Sans Light" pitchFamily="34" charset="0"/>
                <a:cs typeface="Open Sans Light" pitchFamily="34" charset="0"/>
              </a:defRPr>
            </a:lvl4pPr>
            <a:lvl5pPr>
              <a:defRPr sz="1600">
                <a:solidFill>
                  <a:schemeClr val="tx1"/>
                </a:solidFill>
                <a:latin typeface="Open Sans Light" pitchFamily="34" charset="0"/>
                <a:ea typeface="Open Sans Light" pitchFamily="34" charset="0"/>
                <a:cs typeface="Open Sans Light"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ZoneTexte 6"/>
          <p:cNvSpPr txBox="1"/>
          <p:nvPr userDrawn="1"/>
        </p:nvSpPr>
        <p:spPr>
          <a:xfrm>
            <a:off x="7858150" y="4524722"/>
            <a:ext cx="714380" cy="261602"/>
          </a:xfrm>
          <a:prstGeom prst="rect">
            <a:avLst/>
          </a:prstGeom>
          <a:noFill/>
        </p:spPr>
        <p:txBody>
          <a:bodyPr wrap="square" lIns="91429" tIns="45716" rIns="91429" bIns="45716" rtlCol="0">
            <a:spAutoFit/>
          </a:bodyPr>
          <a:lstStyle/>
          <a:p>
            <a:pPr algn="r"/>
            <a:fld id="{2908BB26-90CF-40B4-ACE1-A7F4F75ED851}" type="slidenum">
              <a:rPr lang="fr-FR" sz="1100" kern="1200" smtClean="0">
                <a:solidFill>
                  <a:srgbClr val="656F77"/>
                </a:solidFill>
                <a:latin typeface="Open Sans Light" pitchFamily="34" charset="0"/>
                <a:ea typeface="Open Sans Light" pitchFamily="34" charset="0"/>
                <a:cs typeface="Open Sans Light" pitchFamily="34" charset="0"/>
              </a:rPr>
              <a:pPr algn="r"/>
              <a:t>‹N°›</a:t>
            </a:fld>
            <a:endParaRPr lang="fr-FR" sz="1100" dirty="0">
              <a:solidFill>
                <a:srgbClr val="656F77"/>
              </a:solidFill>
              <a:latin typeface="Open Sans" pitchFamily="34" charset="0"/>
              <a:ea typeface="Open Sans" pitchFamily="34" charset="0"/>
              <a:cs typeface="Open Sans"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05047D-090E-4F2C-9130-5AFB1DF18E93}" type="datetimeFigureOut">
              <a:rPr lang="fr-FR" smtClean="0"/>
              <a:pPr/>
              <a:t>12/09/2025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2908BB26-90CF-40B4-ACE1-A7F4F75ED851}"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3" y="1597823"/>
            <a:ext cx="7772400" cy="1102519"/>
          </a:xfrm>
        </p:spPr>
        <p:txBody>
          <a:bodyPr/>
          <a:lstStyle/>
          <a:p>
            <a:r>
              <a:rPr lang="fr-FR"/>
              <a:t>Cliquez pour modifier le style du titre</a:t>
            </a: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5" indent="0" algn="ctr">
              <a:buNone/>
              <a:defRPr>
                <a:solidFill>
                  <a:schemeClr val="tx1">
                    <a:tint val="75000"/>
                  </a:schemeClr>
                </a:solidFill>
              </a:defRPr>
            </a:lvl3pPr>
            <a:lvl4pPr marL="1371427" indent="0" algn="ctr">
              <a:buNone/>
              <a:defRPr>
                <a:solidFill>
                  <a:schemeClr val="tx1">
                    <a:tint val="75000"/>
                  </a:schemeClr>
                </a:solidFill>
              </a:defRPr>
            </a:lvl4pPr>
            <a:lvl5pPr marL="1828569" indent="0" algn="ctr">
              <a:buNone/>
              <a:defRPr>
                <a:solidFill>
                  <a:schemeClr val="tx1">
                    <a:tint val="75000"/>
                  </a:schemeClr>
                </a:solidFill>
              </a:defRPr>
            </a:lvl5pPr>
            <a:lvl6pPr marL="2285712" indent="0" algn="ctr">
              <a:buNone/>
              <a:defRPr>
                <a:solidFill>
                  <a:schemeClr val="tx1">
                    <a:tint val="75000"/>
                  </a:schemeClr>
                </a:solidFill>
              </a:defRPr>
            </a:lvl6pPr>
            <a:lvl7pPr marL="2742854" indent="0" algn="ctr">
              <a:buNone/>
              <a:defRPr>
                <a:solidFill>
                  <a:schemeClr val="tx1">
                    <a:tint val="75000"/>
                  </a:schemeClr>
                </a:solidFill>
              </a:defRPr>
            </a:lvl7pPr>
            <a:lvl8pPr marL="3199996" indent="0" algn="ctr">
              <a:buNone/>
              <a:defRPr>
                <a:solidFill>
                  <a:schemeClr val="tx1">
                    <a:tint val="75000"/>
                  </a:schemeClr>
                </a:solidFill>
              </a:defRPr>
            </a:lvl8pPr>
            <a:lvl9pPr marL="3657139"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2105047D-090E-4F2C-9130-5AFB1DF18E93}" type="datetimeFigureOut">
              <a:rPr lang="fr-FR" smtClean="0"/>
              <a:pPr/>
              <a:t>12/09/2025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2908BB26-90CF-40B4-ACE1-A7F4F75ED851}"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fr-FR" dirty="0"/>
          </a:p>
        </p:txBody>
      </p:sp>
      <p:sp>
        <p:nvSpPr>
          <p:cNvPr id="3" name="Rectangle 9"/>
          <p:cNvSpPr>
            <a:spLocks noGrp="1" noChangeArrowheads="1"/>
          </p:cNvSpPr>
          <p:nvPr>
            <p:ph type="ftr" sz="quarter" idx="11"/>
          </p:nvPr>
        </p:nvSpPr>
        <p:spPr>
          <a:ln/>
        </p:spPr>
        <p:txBody>
          <a:bodyPr/>
          <a:lstStyle>
            <a:lvl1pPr>
              <a:defRPr/>
            </a:lvl1pPr>
          </a:lstStyle>
          <a:p>
            <a:pPr>
              <a:defRPr/>
            </a:pPr>
            <a:r>
              <a:rPr lang="fr-FR" dirty="0"/>
              <a:t>Fondation ILDYS</a:t>
            </a:r>
          </a:p>
        </p:txBody>
      </p:sp>
      <p:sp>
        <p:nvSpPr>
          <p:cNvPr id="4" name="Rectangle 10"/>
          <p:cNvSpPr>
            <a:spLocks noGrp="1" noChangeArrowheads="1"/>
          </p:cNvSpPr>
          <p:nvPr>
            <p:ph type="sldNum" sz="quarter" idx="12"/>
          </p:nvPr>
        </p:nvSpPr>
        <p:spPr>
          <a:ln/>
        </p:spPr>
        <p:txBody>
          <a:bodyPr/>
          <a:lstStyle>
            <a:lvl1pPr>
              <a:defRPr/>
            </a:lvl1pPr>
          </a:lstStyle>
          <a:p>
            <a:pPr>
              <a:defRPr/>
            </a:pPr>
            <a:fld id="{69814448-13C3-417A-A7D7-F81AA32B7541}" type="slidenum">
              <a:rPr lang="fr-FR"/>
              <a:pPr>
                <a:defRPr/>
              </a:pPr>
              <a:t>‹N°›</a:t>
            </a:fld>
            <a:endParaRPr lang="fr-FR" dirty="0"/>
          </a:p>
        </p:txBody>
      </p:sp>
      <p:sp>
        <p:nvSpPr>
          <p:cNvPr id="6" name="ZoneTexte 5"/>
          <p:cNvSpPr txBox="1"/>
          <p:nvPr userDrawn="1"/>
        </p:nvSpPr>
        <p:spPr>
          <a:xfrm>
            <a:off x="8643935" y="4857766"/>
            <a:ext cx="500067" cy="215444"/>
          </a:xfrm>
          <a:prstGeom prst="rect">
            <a:avLst/>
          </a:prstGeom>
          <a:noFill/>
        </p:spPr>
        <p:txBody>
          <a:bodyPr wrap="square" rtlCol="0">
            <a:spAutoFit/>
          </a:bodyPr>
          <a:lstStyle/>
          <a:p>
            <a:pPr algn="ctr"/>
            <a:fld id="{2908BB26-90CF-40B4-ACE1-A7F4F75ED851}" type="slidenum">
              <a:rPr lang="fr-FR" sz="800" b="1" kern="1200" smtClean="0">
                <a:solidFill>
                  <a:schemeClr val="bg1"/>
                </a:solidFill>
                <a:latin typeface="Open Sans"/>
                <a:ea typeface="Open Sans Light" pitchFamily="34" charset="0"/>
                <a:cs typeface="Open Sans Light" pitchFamily="34" charset="0"/>
              </a:rPr>
              <a:pPr algn="ctr"/>
              <a:t>‹N°›</a:t>
            </a:fld>
            <a:endParaRPr lang="fr-FR" sz="800" b="1" dirty="0">
              <a:solidFill>
                <a:schemeClr val="bg1"/>
              </a:solidFill>
              <a:latin typeface="Open Sans"/>
              <a:ea typeface="Open Sans" pitchFamily="34" charset="0"/>
              <a:cs typeface="Open Sans" pitchFamily="34" charset="0"/>
            </a:endParaRPr>
          </a:p>
        </p:txBody>
      </p:sp>
    </p:spTree>
    <p:extLst>
      <p:ext uri="{BB962C8B-B14F-4D97-AF65-F5344CB8AC3E}">
        <p14:creationId xmlns:p14="http://schemas.microsoft.com/office/powerpoint/2010/main" val="20378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8" name="Rechteck 11"/>
          <p:cNvSpPr/>
          <p:nvPr userDrawn="1"/>
        </p:nvSpPr>
        <p:spPr bwMode="auto">
          <a:xfrm>
            <a:off x="3" y="2872113"/>
            <a:ext cx="365204"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sp>
        <p:nvSpPr>
          <p:cNvPr id="9" name="Rechteck 12"/>
          <p:cNvSpPr/>
          <p:nvPr userDrawn="1"/>
        </p:nvSpPr>
        <p:spPr bwMode="auto">
          <a:xfrm>
            <a:off x="365207" y="2872113"/>
            <a:ext cx="8778796" cy="363560"/>
          </a:xfrm>
          <a:prstGeom prst="rect">
            <a:avLst/>
          </a:prstGeom>
          <a:gradFill flip="none" rotWithShape="1">
            <a:gsLst>
              <a:gs pos="0">
                <a:srgbClr val="004563">
                  <a:lumMod val="96000"/>
                  <a:lumOff val="4000"/>
                </a:srgbClr>
              </a:gs>
              <a:gs pos="50000">
                <a:srgbClr val="004E63">
                  <a:lumMod val="79000"/>
                  <a:lumOff val="21000"/>
                </a:srgbClr>
              </a:gs>
              <a:gs pos="100000">
                <a:srgbClr val="004563">
                  <a:lumMod val="96000"/>
                  <a:lumOff val="4000"/>
                </a:srgbClr>
              </a:gs>
            </a:gsLst>
            <a:lin ang="0" scaled="1"/>
            <a:tileRect/>
          </a:gra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sp>
        <p:nvSpPr>
          <p:cNvPr id="2" name="Titre 1"/>
          <p:cNvSpPr>
            <a:spLocks noGrp="1"/>
          </p:cNvSpPr>
          <p:nvPr>
            <p:ph type="ctrTitle" hasCustomPrompt="1"/>
          </p:nvPr>
        </p:nvSpPr>
        <p:spPr>
          <a:xfrm>
            <a:off x="365205" y="2899138"/>
            <a:ext cx="8778799" cy="341545"/>
          </a:xfrm>
        </p:spPr>
        <p:txBody>
          <a:bodyPr anchor="b">
            <a:normAutofit/>
          </a:bodyPr>
          <a:lstStyle>
            <a:lvl1pPr algn="l">
              <a:defRPr sz="1801" baseline="0">
                <a:solidFill>
                  <a:schemeClr val="bg1"/>
                </a:solidFill>
                <a:latin typeface="Soho Pro" panose="02040503030506020204" pitchFamily="18" charset="0"/>
              </a:defRPr>
            </a:lvl1pPr>
          </a:lstStyle>
          <a:p>
            <a:r>
              <a:rPr lang="fr-FR" dirty="0"/>
              <a:t>CLIQUEZ POUR AJOUTER UN TITRE</a:t>
            </a:r>
          </a:p>
        </p:txBody>
      </p:sp>
      <p:sp>
        <p:nvSpPr>
          <p:cNvPr id="4" name="Espace réservé de la date 3"/>
          <p:cNvSpPr>
            <a:spLocks noGrp="1"/>
          </p:cNvSpPr>
          <p:nvPr>
            <p:ph type="dt" sz="half" idx="10"/>
          </p:nvPr>
        </p:nvSpPr>
        <p:spPr>
          <a:xfrm>
            <a:off x="365204" y="4685161"/>
            <a:ext cx="2057401" cy="273844"/>
          </a:xfrm>
        </p:spPr>
        <p:txBody>
          <a:bodyPr/>
          <a:lstStyle/>
          <a:p>
            <a:pPr defTabSz="685792" fontAlgn="base">
              <a:spcBef>
                <a:spcPct val="50000"/>
              </a:spcBef>
              <a:spcAft>
                <a:spcPct val="0"/>
              </a:spcAft>
            </a:pPr>
            <a:fld id="{8F98F36C-474F-4521-A7EF-9830621D4848}" type="datetimeFigureOut">
              <a:rPr lang="fr-FR" smtClean="0">
                <a:solidFill>
                  <a:srgbClr val="003750">
                    <a:tint val="75000"/>
                  </a:srgbClr>
                </a:solidFill>
                <a:latin typeface="Arial" charset="0"/>
                <a:cs typeface="Arial" charset="0"/>
              </a:rPr>
              <a:pPr defTabSz="685792" fontAlgn="base">
                <a:spcBef>
                  <a:spcPct val="50000"/>
                </a:spcBef>
                <a:spcAft>
                  <a:spcPct val="0"/>
                </a:spcAft>
              </a:pPr>
              <a:t>12/09/2025</a:t>
            </a:fld>
            <a:endParaRPr lang="fr-FR" dirty="0">
              <a:solidFill>
                <a:srgbClr val="003750">
                  <a:tint val="75000"/>
                </a:srgbClr>
              </a:solidFill>
              <a:latin typeface="Arial" charset="0"/>
              <a:cs typeface="Arial" charset="0"/>
            </a:endParaRPr>
          </a:p>
        </p:txBody>
      </p:sp>
      <p:sp>
        <p:nvSpPr>
          <p:cNvPr id="13" name="Espace réservé pour une image  12"/>
          <p:cNvSpPr>
            <a:spLocks noGrp="1"/>
          </p:cNvSpPr>
          <p:nvPr>
            <p:ph type="pic" sz="quarter" idx="11" hasCustomPrompt="1"/>
          </p:nvPr>
        </p:nvSpPr>
        <p:spPr>
          <a:xfrm>
            <a:off x="0" y="0"/>
            <a:ext cx="9144000" cy="2871788"/>
          </a:xfrm>
        </p:spPr>
        <p:txBody>
          <a:bodyPr/>
          <a:lstStyle>
            <a:lvl1pPr marL="0" indent="0" algn="ctr">
              <a:buFontTx/>
              <a:buNone/>
              <a:defRPr sz="900" baseline="0">
                <a:solidFill>
                  <a:schemeClr val="bg1">
                    <a:lumMod val="75000"/>
                  </a:schemeClr>
                </a:solidFill>
              </a:defRPr>
            </a:lvl1pPr>
          </a:lstStyle>
          <a:p>
            <a:r>
              <a:rPr lang="fr-FR" dirty="0"/>
              <a:t>Cliquez sur l’icône pour ajouter une image</a:t>
            </a:r>
          </a:p>
        </p:txBody>
      </p:sp>
      <p:sp>
        <p:nvSpPr>
          <p:cNvPr id="16" name="Espace réservé du texte 2"/>
          <p:cNvSpPr>
            <a:spLocks noGrp="1"/>
          </p:cNvSpPr>
          <p:nvPr>
            <p:ph type="body" idx="1" hasCustomPrompt="1"/>
          </p:nvPr>
        </p:nvSpPr>
        <p:spPr>
          <a:xfrm>
            <a:off x="365200" y="3331953"/>
            <a:ext cx="8778799" cy="284672"/>
          </a:xfrm>
        </p:spPr>
        <p:txBody>
          <a:bodyPr/>
          <a:lstStyle>
            <a:lvl1pPr marL="0" indent="0" algn="l">
              <a:buNone/>
              <a:defRPr sz="1349" baseline="0">
                <a:solidFill>
                  <a:schemeClr val="bg2">
                    <a:lumMod val="10000"/>
                  </a:schemeClr>
                </a:solidFill>
                <a:latin typeface="Klavika Light" panose="020B0506040000020004" pitchFamily="34" charset="0"/>
              </a:defRPr>
            </a:lvl1pPr>
            <a:lvl2pPr marL="257172" indent="0">
              <a:buNone/>
              <a:defRPr sz="1125">
                <a:solidFill>
                  <a:schemeClr val="tx1">
                    <a:tint val="75000"/>
                  </a:schemeClr>
                </a:solidFill>
              </a:defRPr>
            </a:lvl2pPr>
            <a:lvl3pPr marL="514344" indent="0">
              <a:buNone/>
              <a:defRPr sz="1013">
                <a:solidFill>
                  <a:schemeClr val="tx1">
                    <a:tint val="75000"/>
                  </a:schemeClr>
                </a:solidFill>
              </a:defRPr>
            </a:lvl3pPr>
            <a:lvl4pPr marL="771515" indent="0">
              <a:buNone/>
              <a:defRPr sz="900">
                <a:solidFill>
                  <a:schemeClr val="tx1">
                    <a:tint val="75000"/>
                  </a:schemeClr>
                </a:solidFill>
              </a:defRPr>
            </a:lvl4pPr>
            <a:lvl5pPr marL="1028688" indent="0">
              <a:buNone/>
              <a:defRPr sz="900">
                <a:solidFill>
                  <a:schemeClr val="tx1">
                    <a:tint val="75000"/>
                  </a:schemeClr>
                </a:solidFill>
              </a:defRPr>
            </a:lvl5pPr>
            <a:lvl6pPr marL="1285860" indent="0">
              <a:buNone/>
              <a:defRPr sz="900">
                <a:solidFill>
                  <a:schemeClr val="tx1">
                    <a:tint val="75000"/>
                  </a:schemeClr>
                </a:solidFill>
              </a:defRPr>
            </a:lvl6pPr>
            <a:lvl7pPr marL="1543032" indent="0">
              <a:buNone/>
              <a:defRPr sz="900">
                <a:solidFill>
                  <a:schemeClr val="tx1">
                    <a:tint val="75000"/>
                  </a:schemeClr>
                </a:solidFill>
              </a:defRPr>
            </a:lvl7pPr>
            <a:lvl8pPr marL="1800203" indent="0">
              <a:buNone/>
              <a:defRPr sz="900">
                <a:solidFill>
                  <a:schemeClr val="tx1">
                    <a:tint val="75000"/>
                  </a:schemeClr>
                </a:solidFill>
              </a:defRPr>
            </a:lvl8pPr>
            <a:lvl9pPr marL="2057375" indent="0">
              <a:buNone/>
              <a:defRPr sz="900">
                <a:solidFill>
                  <a:schemeClr val="tx1">
                    <a:tint val="75000"/>
                  </a:schemeClr>
                </a:solidFill>
              </a:defRPr>
            </a:lvl9pPr>
          </a:lstStyle>
          <a:p>
            <a:pPr lvl="0"/>
            <a:r>
              <a:rPr lang="fr-FR" dirty="0"/>
              <a:t>Cliquez pour ajouter un sous-titre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1983733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28653" y="1369218"/>
            <a:ext cx="7886700" cy="3172589"/>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sp>
        <p:nvSpPr>
          <p:cNvPr id="9"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0"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12" name="Titre 1"/>
          <p:cNvSpPr>
            <a:spLocks noGrp="1"/>
          </p:cNvSpPr>
          <p:nvPr>
            <p:ph type="title"/>
          </p:nvPr>
        </p:nvSpPr>
        <p:spPr>
          <a:xfrm>
            <a:off x="628653" y="273846"/>
            <a:ext cx="7886700" cy="994172"/>
          </a:xfrm>
        </p:spPr>
        <p:txBody>
          <a:bodyPr/>
          <a:lstStyle/>
          <a:p>
            <a:r>
              <a:rPr lang="fr-FR"/>
              <a:t>Modifiez le style du titre</a:t>
            </a:r>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2419767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2" name="Rectangle 11"/>
          <p:cNvSpPr/>
          <p:nvPr userDrawn="1"/>
        </p:nvSpPr>
        <p:spPr>
          <a:xfrm>
            <a:off x="0" y="1"/>
            <a:ext cx="9144000" cy="4567238"/>
          </a:xfrm>
          <a:prstGeom prst="rect">
            <a:avLst/>
          </a:prstGeom>
          <a:solidFill>
            <a:srgbClr val="D51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92" rtl="0" eaLnBrk="1" fontAlgn="base" latinLnBrk="0" hangingPunct="1">
              <a:lnSpc>
                <a:spcPct val="100000"/>
              </a:lnSpc>
              <a:spcBef>
                <a:spcPct val="50000"/>
              </a:spcBef>
              <a:spcAft>
                <a:spcPct val="0"/>
              </a:spcAft>
              <a:buClrTx/>
              <a:buSzTx/>
              <a:buFontTx/>
              <a:buNone/>
              <a:tabLst/>
              <a:defRPr/>
            </a:pPr>
            <a:endParaRPr kumimoji="0" lang="en-US" sz="2025" b="0" i="0" u="none" strike="noStrike" kern="1200" cap="none" spc="0" normalizeH="0" baseline="0" noProof="0">
              <a:ln>
                <a:noFill/>
              </a:ln>
              <a:solidFill>
                <a:srgbClr val="D40032"/>
              </a:solidFill>
              <a:effectLst/>
              <a:uLnTx/>
              <a:uFillTx/>
              <a:latin typeface="Calibri" panose="020F0502020204030204"/>
              <a:ea typeface="+mn-ea"/>
              <a:cs typeface="+mn-cs"/>
            </a:endParaRPr>
          </a:p>
        </p:txBody>
      </p:sp>
      <p:sp>
        <p:nvSpPr>
          <p:cNvPr id="2" name="Titre 1"/>
          <p:cNvSpPr>
            <a:spLocks noGrp="1"/>
          </p:cNvSpPr>
          <p:nvPr>
            <p:ph type="title"/>
          </p:nvPr>
        </p:nvSpPr>
        <p:spPr>
          <a:xfrm>
            <a:off x="623890" y="1282306"/>
            <a:ext cx="7886700" cy="1253225"/>
          </a:xfrm>
        </p:spPr>
        <p:txBody>
          <a:bodyPr anchor="b"/>
          <a:lstStyle>
            <a:lvl1pPr algn="ctr">
              <a:defRPr sz="3375">
                <a:solidFill>
                  <a:schemeClr val="bg1"/>
                </a:solidFill>
              </a:defRPr>
            </a:lvl1pPr>
          </a:lstStyle>
          <a:p>
            <a:r>
              <a:rPr lang="fr-FR" dirty="0"/>
              <a:t>Modifiez le style du titre</a:t>
            </a:r>
          </a:p>
        </p:txBody>
      </p:sp>
      <p:sp>
        <p:nvSpPr>
          <p:cNvPr id="3" name="Espace réservé du texte 2"/>
          <p:cNvSpPr>
            <a:spLocks noGrp="1"/>
          </p:cNvSpPr>
          <p:nvPr>
            <p:ph type="body" idx="1"/>
          </p:nvPr>
        </p:nvSpPr>
        <p:spPr>
          <a:xfrm>
            <a:off x="623890" y="2588654"/>
            <a:ext cx="7886700" cy="1978584"/>
          </a:xfrm>
        </p:spPr>
        <p:txBody>
          <a:bodyPr/>
          <a:lstStyle>
            <a:lvl1pPr marL="0" indent="0" algn="ctr">
              <a:buNone/>
              <a:defRPr sz="1349">
                <a:solidFill>
                  <a:schemeClr val="bg1"/>
                </a:solidFill>
                <a:latin typeface="Klavika Light" panose="020B0506040000020004" pitchFamily="34" charset="0"/>
              </a:defRPr>
            </a:lvl1pPr>
            <a:lvl2pPr marL="257172" indent="0">
              <a:buNone/>
              <a:defRPr sz="1125">
                <a:solidFill>
                  <a:schemeClr val="tx1">
                    <a:tint val="75000"/>
                  </a:schemeClr>
                </a:solidFill>
              </a:defRPr>
            </a:lvl2pPr>
            <a:lvl3pPr marL="514344" indent="0">
              <a:buNone/>
              <a:defRPr sz="1013">
                <a:solidFill>
                  <a:schemeClr val="tx1">
                    <a:tint val="75000"/>
                  </a:schemeClr>
                </a:solidFill>
              </a:defRPr>
            </a:lvl3pPr>
            <a:lvl4pPr marL="771515" indent="0">
              <a:buNone/>
              <a:defRPr sz="900">
                <a:solidFill>
                  <a:schemeClr val="tx1">
                    <a:tint val="75000"/>
                  </a:schemeClr>
                </a:solidFill>
              </a:defRPr>
            </a:lvl4pPr>
            <a:lvl5pPr marL="1028688" indent="0">
              <a:buNone/>
              <a:defRPr sz="900">
                <a:solidFill>
                  <a:schemeClr val="tx1">
                    <a:tint val="75000"/>
                  </a:schemeClr>
                </a:solidFill>
              </a:defRPr>
            </a:lvl5pPr>
            <a:lvl6pPr marL="1285860" indent="0">
              <a:buNone/>
              <a:defRPr sz="900">
                <a:solidFill>
                  <a:schemeClr val="tx1">
                    <a:tint val="75000"/>
                  </a:schemeClr>
                </a:solidFill>
              </a:defRPr>
            </a:lvl6pPr>
            <a:lvl7pPr marL="1543032" indent="0">
              <a:buNone/>
              <a:defRPr sz="900">
                <a:solidFill>
                  <a:schemeClr val="tx1">
                    <a:tint val="75000"/>
                  </a:schemeClr>
                </a:solidFill>
              </a:defRPr>
            </a:lvl7pPr>
            <a:lvl8pPr marL="1800203" indent="0">
              <a:buNone/>
              <a:defRPr sz="900">
                <a:solidFill>
                  <a:schemeClr val="tx1">
                    <a:tint val="75000"/>
                  </a:schemeClr>
                </a:solidFill>
              </a:defRPr>
            </a:lvl8pPr>
            <a:lvl9pPr marL="2057375" indent="0">
              <a:buNone/>
              <a:defRPr sz="900">
                <a:solidFill>
                  <a:schemeClr val="tx1">
                    <a:tint val="75000"/>
                  </a:schemeClr>
                </a:solidFill>
              </a:defRPr>
            </a:lvl9pPr>
          </a:lstStyle>
          <a:p>
            <a:pPr lvl="0"/>
            <a:r>
              <a:rPr lang="fr-FR" dirty="0"/>
              <a:t>Modifiez les styles du texte du masque</a:t>
            </a:r>
          </a:p>
        </p:txBody>
      </p:sp>
      <p:sp>
        <p:nvSpPr>
          <p:cNvPr id="9"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0"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3910720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369219"/>
            <a:ext cx="3886201" cy="318552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4629152" y="1369219"/>
            <a:ext cx="3886201" cy="318552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6"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7"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10"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1232052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2" y="273846"/>
            <a:ext cx="7886700" cy="994172"/>
          </a:xfrm>
        </p:spPr>
        <p:txBody>
          <a:bodyPr/>
          <a:lstStyle/>
          <a:p>
            <a:r>
              <a:rPr lang="fr-FR"/>
              <a:t>Modifiez le style du titre</a:t>
            </a:r>
          </a:p>
        </p:txBody>
      </p:sp>
      <p:sp>
        <p:nvSpPr>
          <p:cNvPr id="3" name="Espace réservé du texte 2"/>
          <p:cNvSpPr>
            <a:spLocks noGrp="1"/>
          </p:cNvSpPr>
          <p:nvPr>
            <p:ph type="body" idx="1"/>
          </p:nvPr>
        </p:nvSpPr>
        <p:spPr>
          <a:xfrm>
            <a:off x="629842" y="1260872"/>
            <a:ext cx="3868340" cy="617934"/>
          </a:xfrm>
        </p:spPr>
        <p:txBody>
          <a:bodyPr anchor="b"/>
          <a:lstStyle>
            <a:lvl1pPr marL="0" indent="0">
              <a:buNone/>
              <a:defRPr sz="1349" b="1">
                <a:solidFill>
                  <a:srgbClr val="00769C"/>
                </a:solidFill>
                <a:latin typeface="Klavika Regular" panose="020B0506040000020004" pitchFamily="34" charset="0"/>
              </a:defRPr>
            </a:lvl1pPr>
            <a:lvl2pPr marL="257172" indent="0">
              <a:buNone/>
              <a:defRPr sz="1125" b="1"/>
            </a:lvl2pPr>
            <a:lvl3pPr marL="514344" indent="0">
              <a:buNone/>
              <a:defRPr sz="1013" b="1"/>
            </a:lvl3pPr>
            <a:lvl4pPr marL="771515" indent="0">
              <a:buNone/>
              <a:defRPr sz="900" b="1"/>
            </a:lvl4pPr>
            <a:lvl5pPr marL="1028688" indent="0">
              <a:buNone/>
              <a:defRPr sz="900" b="1"/>
            </a:lvl5pPr>
            <a:lvl6pPr marL="1285860" indent="0">
              <a:buNone/>
              <a:defRPr sz="900" b="1"/>
            </a:lvl6pPr>
            <a:lvl7pPr marL="1543032" indent="0">
              <a:buNone/>
              <a:defRPr sz="900" b="1"/>
            </a:lvl7pPr>
            <a:lvl8pPr marL="1800203" indent="0">
              <a:buNone/>
              <a:defRPr sz="900" b="1"/>
            </a:lvl8pPr>
            <a:lvl9pPr marL="2057375" indent="0">
              <a:buNone/>
              <a:defRPr sz="900" b="1"/>
            </a:lvl9pPr>
          </a:lstStyle>
          <a:p>
            <a:pPr lvl="0"/>
            <a:r>
              <a:rPr lang="fr-FR" dirty="0"/>
              <a:t>Modifiez les styles du texte du masque</a:t>
            </a:r>
          </a:p>
        </p:txBody>
      </p:sp>
      <p:sp>
        <p:nvSpPr>
          <p:cNvPr id="4" name="Espace réservé du contenu 3"/>
          <p:cNvSpPr>
            <a:spLocks noGrp="1"/>
          </p:cNvSpPr>
          <p:nvPr>
            <p:ph sz="half" idx="2"/>
          </p:nvPr>
        </p:nvSpPr>
        <p:spPr>
          <a:xfrm>
            <a:off x="629842" y="1878809"/>
            <a:ext cx="3868340" cy="2675941"/>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4" y="1260872"/>
            <a:ext cx="3887391" cy="617934"/>
          </a:xfrm>
        </p:spPr>
        <p:txBody>
          <a:bodyPr anchor="b"/>
          <a:lstStyle>
            <a:lvl1pPr marL="0" indent="0">
              <a:buNone/>
              <a:defRPr sz="1349" b="1">
                <a:solidFill>
                  <a:srgbClr val="00769C"/>
                </a:solidFill>
                <a:latin typeface="Klavika Regular" panose="020B0506040000020004" pitchFamily="34" charset="0"/>
              </a:defRPr>
            </a:lvl1pPr>
            <a:lvl2pPr marL="257172" indent="0">
              <a:buNone/>
              <a:defRPr sz="1125" b="1"/>
            </a:lvl2pPr>
            <a:lvl3pPr marL="514344" indent="0">
              <a:buNone/>
              <a:defRPr sz="1013" b="1"/>
            </a:lvl3pPr>
            <a:lvl4pPr marL="771515" indent="0">
              <a:buNone/>
              <a:defRPr sz="900" b="1"/>
            </a:lvl4pPr>
            <a:lvl5pPr marL="1028688" indent="0">
              <a:buNone/>
              <a:defRPr sz="900" b="1"/>
            </a:lvl5pPr>
            <a:lvl6pPr marL="1285860" indent="0">
              <a:buNone/>
              <a:defRPr sz="900" b="1"/>
            </a:lvl6pPr>
            <a:lvl7pPr marL="1543032" indent="0">
              <a:buNone/>
              <a:defRPr sz="900" b="1"/>
            </a:lvl7pPr>
            <a:lvl8pPr marL="1800203" indent="0">
              <a:buNone/>
              <a:defRPr sz="900" b="1"/>
            </a:lvl8pPr>
            <a:lvl9pPr marL="2057375" indent="0">
              <a:buNone/>
              <a:defRPr sz="900" b="1"/>
            </a:lvl9pPr>
          </a:lstStyle>
          <a:p>
            <a:pPr lvl="0"/>
            <a:r>
              <a:rPr lang="fr-FR" dirty="0"/>
              <a:t>Modifiez les styles du texte du masque</a:t>
            </a:r>
          </a:p>
        </p:txBody>
      </p:sp>
      <p:sp>
        <p:nvSpPr>
          <p:cNvPr id="6" name="Espace réservé du contenu 5"/>
          <p:cNvSpPr>
            <a:spLocks noGrp="1"/>
          </p:cNvSpPr>
          <p:nvPr>
            <p:ph sz="quarter" idx="4"/>
          </p:nvPr>
        </p:nvSpPr>
        <p:spPr>
          <a:xfrm>
            <a:off x="4629154" y="1878809"/>
            <a:ext cx="3887391" cy="2675941"/>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5"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6"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12"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671983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p>
        </p:txBody>
      </p:sp>
      <p:sp>
        <p:nvSpPr>
          <p:cNvPr id="8"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9"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11"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1357833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6"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7"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2894527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588331"/>
            <a:ext cx="2949179" cy="750923"/>
          </a:xfrm>
        </p:spPr>
        <p:txBody>
          <a:bodyPr anchor="b"/>
          <a:lstStyle>
            <a:lvl1pPr>
              <a:defRPr sz="1801"/>
            </a:lvl1pPr>
          </a:lstStyle>
          <a:p>
            <a:r>
              <a:rPr lang="fr-FR" dirty="0"/>
              <a:t>Modifiez le style du titre</a:t>
            </a:r>
          </a:p>
        </p:txBody>
      </p:sp>
      <p:sp>
        <p:nvSpPr>
          <p:cNvPr id="3" name="Espace réservé du contenu 2"/>
          <p:cNvSpPr>
            <a:spLocks noGrp="1"/>
          </p:cNvSpPr>
          <p:nvPr>
            <p:ph idx="1"/>
          </p:nvPr>
        </p:nvSpPr>
        <p:spPr>
          <a:xfrm>
            <a:off x="3887391" y="740572"/>
            <a:ext cx="4629151" cy="3794769"/>
          </a:xfrm>
        </p:spPr>
        <p:txBody>
          <a:bodyPr/>
          <a:lstStyle>
            <a:lvl1pPr>
              <a:defRPr sz="1801"/>
            </a:lvl1pPr>
            <a:lvl2pPr>
              <a:defRPr sz="1575"/>
            </a:lvl2pPr>
            <a:lvl3pPr>
              <a:defRPr sz="1349"/>
            </a:lvl3pPr>
            <a:lvl4pPr>
              <a:defRPr sz="1125"/>
            </a:lvl4pPr>
            <a:lvl5pPr>
              <a:defRPr sz="1125"/>
            </a:lvl5pPr>
            <a:lvl6pPr>
              <a:defRPr sz="1125"/>
            </a:lvl6pPr>
            <a:lvl7pPr>
              <a:defRPr sz="1125"/>
            </a:lvl7pPr>
            <a:lvl8pPr>
              <a:defRPr sz="1125"/>
            </a:lvl8pPr>
            <a:lvl9pPr>
              <a:defRPr sz="1125"/>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1339254"/>
            <a:ext cx="2949179" cy="3196087"/>
          </a:xfrm>
        </p:spPr>
        <p:txBody>
          <a:bodyPr/>
          <a:lstStyle>
            <a:lvl1pPr marL="0" indent="0">
              <a:buNone/>
              <a:defRPr sz="900" b="0">
                <a:solidFill>
                  <a:schemeClr val="bg2">
                    <a:lumMod val="10000"/>
                  </a:schemeClr>
                </a:solidFill>
                <a:latin typeface="Klavika Light" panose="020B0506040000020004" pitchFamily="34" charset="0"/>
              </a:defRPr>
            </a:lvl1pPr>
            <a:lvl2pPr marL="257172" indent="0">
              <a:buNone/>
              <a:defRPr sz="788"/>
            </a:lvl2pPr>
            <a:lvl3pPr marL="514344" indent="0">
              <a:buNone/>
              <a:defRPr sz="676"/>
            </a:lvl3pPr>
            <a:lvl4pPr marL="771515" indent="0">
              <a:buNone/>
              <a:defRPr sz="564"/>
            </a:lvl4pPr>
            <a:lvl5pPr marL="1028688" indent="0">
              <a:buNone/>
              <a:defRPr sz="564"/>
            </a:lvl5pPr>
            <a:lvl6pPr marL="1285860" indent="0">
              <a:buNone/>
              <a:defRPr sz="564"/>
            </a:lvl6pPr>
            <a:lvl7pPr marL="1543032" indent="0">
              <a:buNone/>
              <a:defRPr sz="564"/>
            </a:lvl7pPr>
            <a:lvl8pPr marL="1800203" indent="0">
              <a:buNone/>
              <a:defRPr sz="564"/>
            </a:lvl8pPr>
            <a:lvl9pPr marL="2057375" indent="0">
              <a:buNone/>
              <a:defRPr sz="564"/>
            </a:lvl9pPr>
          </a:lstStyle>
          <a:p>
            <a:pPr lvl="0"/>
            <a:r>
              <a:rPr lang="fr-FR" dirty="0"/>
              <a:t>Modifiez les styles du texte du masque</a:t>
            </a:r>
          </a:p>
        </p:txBody>
      </p:sp>
      <p:sp>
        <p:nvSpPr>
          <p:cNvPr id="10"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1"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13"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1814547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re, texte et image">
    <p:spTree>
      <p:nvGrpSpPr>
        <p:cNvPr id="1" name=""/>
        <p:cNvGrpSpPr/>
        <p:nvPr/>
      </p:nvGrpSpPr>
      <p:grpSpPr>
        <a:xfrm>
          <a:off x="0" y="0"/>
          <a:ext cx="0" cy="0"/>
          <a:chOff x="0" y="0"/>
          <a:chExt cx="0" cy="0"/>
        </a:xfrm>
      </p:grpSpPr>
      <p:sp>
        <p:nvSpPr>
          <p:cNvPr id="3" name="Espace réservé pour une image  2"/>
          <p:cNvSpPr>
            <a:spLocks noGrp="1"/>
          </p:cNvSpPr>
          <p:nvPr>
            <p:ph type="pic" idx="1" hasCustomPrompt="1"/>
          </p:nvPr>
        </p:nvSpPr>
        <p:spPr>
          <a:xfrm>
            <a:off x="4899762" y="1482293"/>
            <a:ext cx="3402135" cy="1371075"/>
          </a:xfrm>
        </p:spPr>
        <p:txBody>
          <a:bodyPr>
            <a:normAutofit/>
          </a:bodyPr>
          <a:lstStyle>
            <a:lvl1pPr marL="0" indent="0">
              <a:buNone/>
              <a:defRPr sz="900">
                <a:solidFill>
                  <a:schemeClr val="bg1">
                    <a:lumMod val="75000"/>
                  </a:schemeClr>
                </a:solidFill>
              </a:defRPr>
            </a:lvl1pPr>
            <a:lvl2pPr marL="257172" indent="0">
              <a:buNone/>
              <a:defRPr sz="1575"/>
            </a:lvl2pPr>
            <a:lvl3pPr marL="514344" indent="0">
              <a:buNone/>
              <a:defRPr sz="1349"/>
            </a:lvl3pPr>
            <a:lvl4pPr marL="771515" indent="0">
              <a:buNone/>
              <a:defRPr sz="1125"/>
            </a:lvl4pPr>
            <a:lvl5pPr marL="1028688" indent="0">
              <a:buNone/>
              <a:defRPr sz="1125"/>
            </a:lvl5pPr>
            <a:lvl6pPr marL="1285860" indent="0">
              <a:buNone/>
              <a:defRPr sz="1125"/>
            </a:lvl6pPr>
            <a:lvl7pPr marL="1543032" indent="0">
              <a:buNone/>
              <a:defRPr sz="1125"/>
            </a:lvl7pPr>
            <a:lvl8pPr marL="1800203" indent="0">
              <a:buNone/>
              <a:defRPr sz="1125"/>
            </a:lvl8pPr>
            <a:lvl9pPr marL="2057375" indent="0">
              <a:buNone/>
              <a:defRPr sz="1125"/>
            </a:lvl9pPr>
          </a:lstStyle>
          <a:p>
            <a:r>
              <a:rPr lang="fr-FR" dirty="0"/>
              <a:t>Cliquez sur l’icône pour ajouter une image</a:t>
            </a:r>
          </a:p>
        </p:txBody>
      </p:sp>
      <p:sp>
        <p:nvSpPr>
          <p:cNvPr id="10"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1"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2" name="Titre 1"/>
          <p:cNvSpPr>
            <a:spLocks noGrp="1"/>
          </p:cNvSpPr>
          <p:nvPr>
            <p:ph type="title"/>
          </p:nvPr>
        </p:nvSpPr>
        <p:spPr>
          <a:xfrm>
            <a:off x="628653" y="588328"/>
            <a:ext cx="4735820" cy="368114"/>
          </a:xfrm>
        </p:spPr>
        <p:txBody>
          <a:bodyPr anchor="b"/>
          <a:lstStyle>
            <a:lvl1pPr>
              <a:defRPr sz="1801">
                <a:solidFill>
                  <a:srgbClr val="D51130"/>
                </a:solidFill>
              </a:defRPr>
            </a:lvl1pPr>
          </a:lstStyle>
          <a:p>
            <a:r>
              <a:rPr lang="fr-FR" dirty="0"/>
              <a:t>Modifiez le style du titre</a:t>
            </a:r>
          </a:p>
        </p:txBody>
      </p:sp>
      <p:sp>
        <p:nvSpPr>
          <p:cNvPr id="4" name="Espace réservé du texte 3"/>
          <p:cNvSpPr>
            <a:spLocks noGrp="1"/>
          </p:cNvSpPr>
          <p:nvPr>
            <p:ph type="body" sz="half" idx="2"/>
          </p:nvPr>
        </p:nvSpPr>
        <p:spPr>
          <a:xfrm>
            <a:off x="629845" y="1482292"/>
            <a:ext cx="3528425" cy="2919451"/>
          </a:xfrm>
        </p:spPr>
        <p:txBody>
          <a:bodyPr/>
          <a:lstStyle>
            <a:lvl1pPr marL="0" indent="0">
              <a:buNone/>
              <a:defRPr sz="900">
                <a:solidFill>
                  <a:schemeClr val="bg2">
                    <a:lumMod val="10000"/>
                  </a:schemeClr>
                </a:solidFill>
              </a:defRPr>
            </a:lvl1pPr>
            <a:lvl2pPr marL="257172" indent="0">
              <a:buNone/>
              <a:defRPr sz="788"/>
            </a:lvl2pPr>
            <a:lvl3pPr marL="514344" indent="0">
              <a:buNone/>
              <a:defRPr sz="676"/>
            </a:lvl3pPr>
            <a:lvl4pPr marL="771515" indent="0">
              <a:buNone/>
              <a:defRPr sz="564"/>
            </a:lvl4pPr>
            <a:lvl5pPr marL="1028688" indent="0">
              <a:buNone/>
              <a:defRPr sz="564"/>
            </a:lvl5pPr>
            <a:lvl6pPr marL="1285860" indent="0">
              <a:buNone/>
              <a:defRPr sz="564"/>
            </a:lvl6pPr>
            <a:lvl7pPr marL="1543032" indent="0">
              <a:buNone/>
              <a:defRPr sz="564"/>
            </a:lvl7pPr>
            <a:lvl8pPr marL="1800203" indent="0">
              <a:buNone/>
              <a:defRPr sz="564"/>
            </a:lvl8pPr>
            <a:lvl9pPr marL="2057375" indent="0">
              <a:buNone/>
              <a:defRPr sz="564"/>
            </a:lvl9pPr>
          </a:lstStyle>
          <a:p>
            <a:pPr lvl="0"/>
            <a:r>
              <a:rPr lang="fr-FR" dirty="0"/>
              <a:t>Modifiez les styles du texte du masque</a:t>
            </a:r>
          </a:p>
        </p:txBody>
      </p:sp>
      <p:sp>
        <p:nvSpPr>
          <p:cNvPr id="13" name="Espace réservé pour une image  2"/>
          <p:cNvSpPr>
            <a:spLocks noGrp="1"/>
          </p:cNvSpPr>
          <p:nvPr>
            <p:ph type="pic" idx="13" hasCustomPrompt="1"/>
          </p:nvPr>
        </p:nvSpPr>
        <p:spPr>
          <a:xfrm>
            <a:off x="4899759" y="3030669"/>
            <a:ext cx="1656547" cy="1371075"/>
          </a:xfrm>
        </p:spPr>
        <p:txBody>
          <a:bodyPr>
            <a:normAutofit/>
          </a:bodyPr>
          <a:lstStyle>
            <a:lvl1pPr marL="0" indent="0">
              <a:buNone/>
              <a:defRPr sz="900">
                <a:solidFill>
                  <a:schemeClr val="bg1">
                    <a:lumMod val="75000"/>
                  </a:schemeClr>
                </a:solidFill>
              </a:defRPr>
            </a:lvl1pPr>
            <a:lvl2pPr marL="257172" indent="0">
              <a:buNone/>
              <a:defRPr sz="1575"/>
            </a:lvl2pPr>
            <a:lvl3pPr marL="514344" indent="0">
              <a:buNone/>
              <a:defRPr sz="1349"/>
            </a:lvl3pPr>
            <a:lvl4pPr marL="771515" indent="0">
              <a:buNone/>
              <a:defRPr sz="1125"/>
            </a:lvl4pPr>
            <a:lvl5pPr marL="1028688" indent="0">
              <a:buNone/>
              <a:defRPr sz="1125"/>
            </a:lvl5pPr>
            <a:lvl6pPr marL="1285860" indent="0">
              <a:buNone/>
              <a:defRPr sz="1125"/>
            </a:lvl6pPr>
            <a:lvl7pPr marL="1543032" indent="0">
              <a:buNone/>
              <a:defRPr sz="1125"/>
            </a:lvl7pPr>
            <a:lvl8pPr marL="1800203" indent="0">
              <a:buNone/>
              <a:defRPr sz="1125"/>
            </a:lvl8pPr>
            <a:lvl9pPr marL="2057375" indent="0">
              <a:buNone/>
              <a:defRPr sz="1125"/>
            </a:lvl9pPr>
          </a:lstStyle>
          <a:p>
            <a:r>
              <a:rPr lang="fr-FR" dirty="0"/>
              <a:t>Cliquez sur l’icône pour ajouter une image</a:t>
            </a:r>
          </a:p>
        </p:txBody>
      </p:sp>
      <p:sp>
        <p:nvSpPr>
          <p:cNvPr id="15" name="Espace réservé pour une image  2"/>
          <p:cNvSpPr>
            <a:spLocks noGrp="1"/>
          </p:cNvSpPr>
          <p:nvPr>
            <p:ph type="pic" idx="14" hasCustomPrompt="1"/>
          </p:nvPr>
        </p:nvSpPr>
        <p:spPr>
          <a:xfrm>
            <a:off x="6645349" y="3030669"/>
            <a:ext cx="1656547" cy="1371075"/>
          </a:xfrm>
        </p:spPr>
        <p:txBody>
          <a:bodyPr/>
          <a:lstStyle>
            <a:lvl1pPr marL="0" marR="0" indent="0" algn="l" defTabSz="514344" rtl="0" eaLnBrk="1" fontAlgn="auto" latinLnBrk="0" hangingPunct="1">
              <a:lnSpc>
                <a:spcPct val="90000"/>
              </a:lnSpc>
              <a:spcBef>
                <a:spcPts val="564"/>
              </a:spcBef>
              <a:spcAft>
                <a:spcPts val="0"/>
              </a:spcAft>
              <a:buClrTx/>
              <a:buSzTx/>
              <a:buFontTx/>
              <a:buNone/>
              <a:tabLst/>
              <a:defRPr sz="900">
                <a:solidFill>
                  <a:schemeClr val="bg1">
                    <a:lumMod val="75000"/>
                  </a:schemeClr>
                </a:solidFill>
              </a:defRPr>
            </a:lvl1pPr>
            <a:lvl2pPr marL="257172" indent="0">
              <a:buNone/>
              <a:defRPr sz="1575"/>
            </a:lvl2pPr>
            <a:lvl3pPr marL="514344" indent="0">
              <a:buNone/>
              <a:defRPr sz="1349"/>
            </a:lvl3pPr>
            <a:lvl4pPr marL="771515" indent="0">
              <a:buNone/>
              <a:defRPr sz="1125"/>
            </a:lvl4pPr>
            <a:lvl5pPr marL="1028688" indent="0">
              <a:buNone/>
              <a:defRPr sz="1125"/>
            </a:lvl5pPr>
            <a:lvl6pPr marL="1285860" indent="0">
              <a:buNone/>
              <a:defRPr sz="1125"/>
            </a:lvl6pPr>
            <a:lvl7pPr marL="1543032" indent="0">
              <a:buNone/>
              <a:defRPr sz="1125"/>
            </a:lvl7pPr>
            <a:lvl8pPr marL="1800203" indent="0">
              <a:buNone/>
              <a:defRPr sz="1125"/>
            </a:lvl8pPr>
            <a:lvl9pPr marL="2057375" indent="0">
              <a:buNone/>
              <a:defRPr sz="1125"/>
            </a:lvl9pPr>
          </a:lstStyle>
          <a:p>
            <a:pPr marL="0" marR="0" lvl="0" indent="0" algn="l" defTabSz="514344" rtl="0" eaLnBrk="1" fontAlgn="auto" latinLnBrk="0" hangingPunct="1">
              <a:lnSpc>
                <a:spcPct val="90000"/>
              </a:lnSpc>
              <a:spcBef>
                <a:spcPts val="564"/>
              </a:spcBef>
              <a:spcAft>
                <a:spcPts val="0"/>
              </a:spcAft>
              <a:buClrTx/>
              <a:buSzTx/>
              <a:buFontTx/>
              <a:buNone/>
              <a:tabLst/>
              <a:defRPr/>
            </a:pPr>
            <a:r>
              <a:rPr lang="fr-FR" dirty="0"/>
              <a:t>Cliquez sur l’icône pour ajouter une image</a:t>
            </a:r>
          </a:p>
          <a:p>
            <a:endParaRPr lang="fr-FR" dirty="0"/>
          </a:p>
        </p:txBody>
      </p:sp>
      <p:sp>
        <p:nvSpPr>
          <p:cNvPr id="14"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16" name="Imag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1469570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re, texte et image">
    <p:spTree>
      <p:nvGrpSpPr>
        <p:cNvPr id="1" name=""/>
        <p:cNvGrpSpPr/>
        <p:nvPr/>
      </p:nvGrpSpPr>
      <p:grpSpPr>
        <a:xfrm>
          <a:off x="0" y="0"/>
          <a:ext cx="0" cy="0"/>
          <a:chOff x="0" y="0"/>
          <a:chExt cx="0" cy="0"/>
        </a:xfrm>
      </p:grpSpPr>
      <p:sp>
        <p:nvSpPr>
          <p:cNvPr id="2" name="Titre 1"/>
          <p:cNvSpPr>
            <a:spLocks noGrp="1"/>
          </p:cNvSpPr>
          <p:nvPr>
            <p:ph type="title"/>
          </p:nvPr>
        </p:nvSpPr>
        <p:spPr>
          <a:xfrm>
            <a:off x="5130561" y="608166"/>
            <a:ext cx="3866995" cy="927745"/>
          </a:xfrm>
        </p:spPr>
        <p:txBody>
          <a:bodyPr/>
          <a:lstStyle/>
          <a:p>
            <a:r>
              <a:rPr lang="fr-FR" dirty="0"/>
              <a:t>Modifiez le style du titre</a:t>
            </a:r>
          </a:p>
        </p:txBody>
      </p:sp>
      <p:sp>
        <p:nvSpPr>
          <p:cNvPr id="6" name="Rectangle 5"/>
          <p:cNvSpPr/>
          <p:nvPr userDrawn="1"/>
        </p:nvSpPr>
        <p:spPr>
          <a:xfrm>
            <a:off x="1" y="4"/>
            <a:ext cx="2078851" cy="4628863"/>
          </a:xfrm>
          <a:prstGeom prst="rect">
            <a:avLst/>
          </a:prstGeom>
          <a:solidFill>
            <a:srgbClr val="D51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92" rtl="0" eaLnBrk="1" fontAlgn="base" latinLnBrk="0" hangingPunct="1">
              <a:lnSpc>
                <a:spcPct val="100000"/>
              </a:lnSpc>
              <a:spcBef>
                <a:spcPct val="50000"/>
              </a:spcBef>
              <a:spcAft>
                <a:spcPct val="0"/>
              </a:spcAft>
              <a:buClrTx/>
              <a:buSzTx/>
              <a:buFontTx/>
              <a:buNone/>
              <a:tabLst/>
              <a:defRPr/>
            </a:pPr>
            <a:endParaRPr kumimoji="0" lang="en-US" sz="2025" b="0" i="0" u="none" strike="noStrike" kern="1200" cap="none" spc="0" normalizeH="0" baseline="0" noProof="0">
              <a:ln>
                <a:noFill/>
              </a:ln>
              <a:solidFill>
                <a:srgbClr val="D40032"/>
              </a:solidFill>
              <a:effectLst/>
              <a:uLnTx/>
              <a:uFillTx/>
              <a:latin typeface="Calibri" panose="020F0502020204030204"/>
              <a:ea typeface="+mn-ea"/>
              <a:cs typeface="+mn-cs"/>
            </a:endParaRPr>
          </a:p>
        </p:txBody>
      </p:sp>
      <p:sp>
        <p:nvSpPr>
          <p:cNvPr id="8" name="Espace réservé du texte 7"/>
          <p:cNvSpPr>
            <a:spLocks noGrp="1"/>
          </p:cNvSpPr>
          <p:nvPr>
            <p:ph type="body" sz="quarter" idx="10"/>
          </p:nvPr>
        </p:nvSpPr>
        <p:spPr>
          <a:xfrm>
            <a:off x="4617410" y="1548850"/>
            <a:ext cx="4380148" cy="3012371"/>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2"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7" name="Espace réservé pour une image  6"/>
          <p:cNvSpPr>
            <a:spLocks noGrp="1"/>
          </p:cNvSpPr>
          <p:nvPr>
            <p:ph type="pic" sz="quarter" idx="13" hasCustomPrompt="1"/>
          </p:nvPr>
        </p:nvSpPr>
        <p:spPr>
          <a:xfrm>
            <a:off x="623889" y="399412"/>
            <a:ext cx="3805628" cy="4161806"/>
          </a:xfrm>
        </p:spPr>
        <p:txBody>
          <a:bodyPr>
            <a:normAutofit/>
          </a:bodyPr>
          <a:lstStyle>
            <a:lvl1pPr marL="0" indent="0" algn="r">
              <a:buNone/>
              <a:defRPr sz="900">
                <a:solidFill>
                  <a:schemeClr val="bg1">
                    <a:lumMod val="75000"/>
                  </a:schemeClr>
                </a:solidFill>
              </a:defRPr>
            </a:lvl1pPr>
          </a:lstStyle>
          <a:p>
            <a:r>
              <a:rPr lang="fr-FR" dirty="0"/>
              <a:t>Cliquez sur l’icône pour ajouter une image</a:t>
            </a:r>
          </a:p>
        </p:txBody>
      </p:sp>
      <p:sp>
        <p:nvSpPr>
          <p:cNvPr id="9" name="Rechteck 11"/>
          <p:cNvSpPr/>
          <p:nvPr userDrawn="1"/>
        </p:nvSpPr>
        <p:spPr bwMode="auto">
          <a:xfrm>
            <a:off x="4424752" y="665968"/>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3495389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re, texte et image">
    <p:spTree>
      <p:nvGrpSpPr>
        <p:cNvPr id="1" name=""/>
        <p:cNvGrpSpPr/>
        <p:nvPr/>
      </p:nvGrpSpPr>
      <p:grpSpPr>
        <a:xfrm>
          <a:off x="0" y="0"/>
          <a:ext cx="0" cy="0"/>
          <a:chOff x="0" y="0"/>
          <a:chExt cx="0" cy="0"/>
        </a:xfrm>
      </p:grpSpPr>
      <p:sp>
        <p:nvSpPr>
          <p:cNvPr id="2" name="Titre 1"/>
          <p:cNvSpPr>
            <a:spLocks noGrp="1"/>
          </p:cNvSpPr>
          <p:nvPr>
            <p:ph type="title"/>
          </p:nvPr>
        </p:nvSpPr>
        <p:spPr>
          <a:xfrm>
            <a:off x="661990" y="588329"/>
            <a:ext cx="7886700" cy="368562"/>
          </a:xfrm>
        </p:spPr>
        <p:txBody>
          <a:bodyPr/>
          <a:lstStyle/>
          <a:p>
            <a:r>
              <a:rPr lang="fr-FR" dirty="0"/>
              <a:t>Modifiez le style du titre</a:t>
            </a:r>
          </a:p>
        </p:txBody>
      </p:sp>
      <p:sp>
        <p:nvSpPr>
          <p:cNvPr id="7" name="Espace réservé pour une image  6"/>
          <p:cNvSpPr>
            <a:spLocks noGrp="1"/>
          </p:cNvSpPr>
          <p:nvPr>
            <p:ph type="pic" sz="quarter" idx="13"/>
          </p:nvPr>
        </p:nvSpPr>
        <p:spPr>
          <a:xfrm>
            <a:off x="628653" y="1268017"/>
            <a:ext cx="7953375" cy="1132353"/>
          </a:xfrm>
        </p:spPr>
        <p:txBody>
          <a:bodyPr/>
          <a:lstStyle/>
          <a:p>
            <a:endParaRPr lang="fr-FR"/>
          </a:p>
        </p:txBody>
      </p:sp>
      <p:sp>
        <p:nvSpPr>
          <p:cNvPr id="9" name="Espace réservé du texte 8"/>
          <p:cNvSpPr>
            <a:spLocks noGrp="1"/>
          </p:cNvSpPr>
          <p:nvPr>
            <p:ph type="body" sz="quarter" idx="14"/>
          </p:nvPr>
        </p:nvSpPr>
        <p:spPr>
          <a:xfrm>
            <a:off x="628653" y="2550323"/>
            <a:ext cx="7953375" cy="198953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11"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8"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3298212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a:xfrm>
            <a:off x="628653" y="1369222"/>
            <a:ext cx="7886700" cy="3191999"/>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9"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sp>
        <p:nvSpPr>
          <p:cNvPr id="7" name="Rechteck 11"/>
          <p:cNvSpPr/>
          <p:nvPr userDrawn="1"/>
        </p:nvSpPr>
        <p:spPr bwMode="auto">
          <a:xfrm>
            <a:off x="1" y="588329"/>
            <a:ext cx="628651" cy="363560"/>
          </a:xfrm>
          <a:prstGeom prst="rect">
            <a:avLst/>
          </a:prstGeom>
          <a:solidFill>
            <a:srgbClr val="D51130"/>
          </a:solidFill>
          <a:ln w="12700" cap="flat" cmpd="sng" algn="ctr">
            <a:noFill/>
            <a:prstDash val="solid"/>
            <a:round/>
            <a:headEnd type="none" w="sm" len="sm"/>
            <a:tailEnd type="none" w="sm" len="sm"/>
          </a:ln>
          <a:effectLst/>
        </p:spPr>
        <p:txBody>
          <a:bodyPr vert="horz" wrap="square" lIns="51435" tIns="25717" rIns="51435" bIns="25717" numCol="1" rtlCol="0" anchor="t" anchorCtr="0" compatLnSpc="1">
            <a:prstTxWarp prst="textNoShape">
              <a:avLst/>
            </a:prstTxWarp>
            <a:spAutoFit/>
          </a:bodyPr>
          <a:lstStyle/>
          <a:p>
            <a:pPr marL="0" marR="0" lvl="0" indent="0" algn="ctr" defTabSz="514344" rtl="0" eaLnBrk="1" fontAlgn="base" latinLnBrk="0" hangingPunct="1">
              <a:lnSpc>
                <a:spcPct val="100000"/>
              </a:lnSpc>
              <a:spcBef>
                <a:spcPct val="50000"/>
              </a:spcBef>
              <a:spcAft>
                <a:spcPct val="0"/>
              </a:spcAft>
              <a:buClrTx/>
              <a:buSzTx/>
              <a:buFontTx/>
              <a:buNone/>
              <a:tabLst/>
              <a:defRPr/>
            </a:pPr>
            <a:endParaRPr kumimoji="0" lang="de-CH" sz="2025" b="0" i="0" u="none" strike="noStrike" kern="1200" cap="none" spc="0" normalizeH="0" baseline="0" noProof="0">
              <a:ln>
                <a:noFill/>
              </a:ln>
              <a:solidFill>
                <a:srgbClr val="ADC0CE"/>
              </a:solidFill>
              <a:effectLst/>
              <a:uLnTx/>
              <a:uFillTx/>
              <a:latin typeface="Arial" charset="0"/>
              <a:ea typeface="+mn-ea"/>
              <a:cs typeface="Arial" charset="0"/>
            </a:endParaRP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10880372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7" y="273844"/>
            <a:ext cx="1971675" cy="4261494"/>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2" y="273844"/>
            <a:ext cx="5800725" cy="426149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pied de page 4"/>
          <p:cNvSpPr>
            <a:spLocks noGrp="1"/>
          </p:cNvSpPr>
          <p:nvPr>
            <p:ph type="ftr" sz="quarter" idx="11"/>
          </p:nvPr>
        </p:nvSpPr>
        <p:spPr>
          <a:xfrm>
            <a:off x="623890" y="4767264"/>
            <a:ext cx="4659671" cy="273844"/>
          </a:xfrm>
        </p:spPr>
        <p:txBody>
          <a:body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9" name="Espace réservé du numéro de diapositive 5"/>
          <p:cNvSpPr>
            <a:spLocks noGrp="1"/>
          </p:cNvSpPr>
          <p:nvPr>
            <p:ph type="sldNum" sz="quarter" idx="12"/>
          </p:nvPr>
        </p:nvSpPr>
        <p:spPr>
          <a:xfrm>
            <a:off x="5447767" y="4767263"/>
            <a:ext cx="1153061" cy="273844"/>
          </a:xfrm>
        </p:spPr>
        <p:txBody>
          <a:body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694007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4" name="Footer Placeholder 4"/>
          <p:cNvSpPr txBox="1">
            <a:spLocks noGrp="1"/>
          </p:cNvSpPr>
          <p:nvPr/>
        </p:nvSpPr>
        <p:spPr bwMode="auto">
          <a:xfrm>
            <a:off x="0" y="4962528"/>
            <a:ext cx="9144000"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86275" algn="ctr"/>
                <a:tab pos="8970963" algn="r"/>
              </a:tabLst>
              <a:defRPr>
                <a:solidFill>
                  <a:schemeClr val="tx1"/>
                </a:solidFill>
                <a:latin typeface="Arial" charset="0"/>
              </a:defRPr>
            </a:lvl1pPr>
            <a:lvl2pPr marL="742950" indent="-285750">
              <a:tabLst>
                <a:tab pos="4486275" algn="ctr"/>
                <a:tab pos="8970963" algn="r"/>
              </a:tabLst>
              <a:defRPr>
                <a:solidFill>
                  <a:schemeClr val="tx1"/>
                </a:solidFill>
                <a:latin typeface="Arial" charset="0"/>
              </a:defRPr>
            </a:lvl2pPr>
            <a:lvl3pPr marL="1143000" indent="-228600">
              <a:tabLst>
                <a:tab pos="4486275" algn="ctr"/>
                <a:tab pos="8970963" algn="r"/>
              </a:tabLst>
              <a:defRPr>
                <a:solidFill>
                  <a:schemeClr val="tx1"/>
                </a:solidFill>
                <a:latin typeface="Arial" charset="0"/>
              </a:defRPr>
            </a:lvl3pPr>
            <a:lvl4pPr marL="1600200" indent="-228600">
              <a:tabLst>
                <a:tab pos="4486275" algn="ctr"/>
                <a:tab pos="8970963" algn="r"/>
              </a:tabLst>
              <a:defRPr>
                <a:solidFill>
                  <a:schemeClr val="tx1"/>
                </a:solidFill>
                <a:latin typeface="Arial" charset="0"/>
              </a:defRPr>
            </a:lvl4pPr>
            <a:lvl5pPr marL="2057400" indent="-228600">
              <a:tabLst>
                <a:tab pos="4486275" algn="ctr"/>
                <a:tab pos="8970963" algn="r"/>
              </a:tabLst>
              <a:defRPr>
                <a:solidFill>
                  <a:schemeClr val="tx1"/>
                </a:solidFill>
                <a:latin typeface="Arial" charset="0"/>
              </a:defRPr>
            </a:lvl5pPr>
            <a:lvl6pPr marL="2514600" indent="-228600" fontAlgn="base">
              <a:spcBef>
                <a:spcPct val="0"/>
              </a:spcBef>
              <a:spcAft>
                <a:spcPct val="0"/>
              </a:spcAft>
              <a:tabLst>
                <a:tab pos="4486275" algn="ctr"/>
                <a:tab pos="8970963" algn="r"/>
              </a:tabLst>
              <a:defRPr>
                <a:solidFill>
                  <a:schemeClr val="tx1"/>
                </a:solidFill>
                <a:latin typeface="Arial" charset="0"/>
              </a:defRPr>
            </a:lvl6pPr>
            <a:lvl7pPr marL="2971800" indent="-228600" fontAlgn="base">
              <a:spcBef>
                <a:spcPct val="0"/>
              </a:spcBef>
              <a:spcAft>
                <a:spcPct val="0"/>
              </a:spcAft>
              <a:tabLst>
                <a:tab pos="4486275" algn="ctr"/>
                <a:tab pos="8970963" algn="r"/>
              </a:tabLst>
              <a:defRPr>
                <a:solidFill>
                  <a:schemeClr val="tx1"/>
                </a:solidFill>
                <a:latin typeface="Arial" charset="0"/>
              </a:defRPr>
            </a:lvl7pPr>
            <a:lvl8pPr marL="3429000" indent="-228600" fontAlgn="base">
              <a:spcBef>
                <a:spcPct val="0"/>
              </a:spcBef>
              <a:spcAft>
                <a:spcPct val="0"/>
              </a:spcAft>
              <a:tabLst>
                <a:tab pos="4486275" algn="ctr"/>
                <a:tab pos="8970963" algn="r"/>
              </a:tabLst>
              <a:defRPr>
                <a:solidFill>
                  <a:schemeClr val="tx1"/>
                </a:solidFill>
                <a:latin typeface="Arial" charset="0"/>
              </a:defRPr>
            </a:lvl8pPr>
            <a:lvl9pPr marL="3886200" indent="-228600" fontAlgn="base">
              <a:spcBef>
                <a:spcPct val="0"/>
              </a:spcBef>
              <a:spcAft>
                <a:spcPct val="0"/>
              </a:spcAft>
              <a:tabLst>
                <a:tab pos="4486275" algn="ctr"/>
                <a:tab pos="8970963" algn="r"/>
              </a:tabLst>
              <a:defRPr>
                <a:solidFill>
                  <a:schemeClr val="tx1"/>
                </a:solidFill>
                <a:latin typeface="Arial" charset="0"/>
              </a:defRPr>
            </a:lvl9pPr>
          </a:lstStyle>
          <a:p>
            <a:pPr marL="0" marR="0" lvl="0" indent="0" algn="ctr" defTabSz="685792" rtl="0" eaLnBrk="1" fontAlgn="base" latinLnBrk="0" hangingPunct="1">
              <a:lnSpc>
                <a:spcPct val="100000"/>
              </a:lnSpc>
              <a:spcBef>
                <a:spcPct val="50000"/>
              </a:spcBef>
              <a:spcAft>
                <a:spcPct val="0"/>
              </a:spcAft>
              <a:buClrTx/>
              <a:buSzTx/>
              <a:buFontTx/>
              <a:buNone/>
              <a:tabLst>
                <a:tab pos="3364664" algn="ctr"/>
                <a:tab pos="6728138" algn="r"/>
              </a:tabLst>
              <a:defRPr/>
            </a:pPr>
            <a:r>
              <a:rPr kumimoji="0" lang="en-GB" sz="601" b="0" i="0" u="none" strike="noStrike" kern="1200" cap="none" spc="0" normalizeH="0" baseline="0" noProof="0" dirty="0">
                <a:ln>
                  <a:noFill/>
                </a:ln>
                <a:solidFill>
                  <a:srgbClr val="F0F3F6">
                    <a:lumMod val="65000"/>
                    <a:lumOff val="35000"/>
                  </a:srgbClr>
                </a:solidFill>
                <a:effectLst/>
                <a:uLnTx/>
                <a:uFillTx/>
                <a:latin typeface="Arial" charset="0"/>
                <a:ea typeface="+mn-ea"/>
                <a:cs typeface="Arial" pitchFamily="34" charset="0"/>
              </a:rPr>
              <a:t>© SCHILLER AG / Jürgen Behringer	2017	Page </a:t>
            </a:r>
            <a:fld id="{812DCFEA-39E0-451F-8028-4C54EC2E5D66}" type="slidenum">
              <a:rPr kumimoji="0" lang="en-GB" sz="601" b="0" i="0" u="none" strike="noStrike" kern="1200" cap="none" spc="0" normalizeH="0" baseline="0" noProof="0">
                <a:ln>
                  <a:noFill/>
                </a:ln>
                <a:solidFill>
                  <a:srgbClr val="F0F3F6">
                    <a:lumMod val="65000"/>
                    <a:lumOff val="35000"/>
                  </a:srgbClr>
                </a:solidFill>
                <a:effectLst/>
                <a:uLnTx/>
                <a:uFillTx/>
                <a:latin typeface="Arial" charset="0"/>
                <a:ea typeface="+mn-ea"/>
                <a:cs typeface="Arial" pitchFamily="34" charset="0"/>
              </a:rPr>
              <a:pPr marL="0" marR="0" lvl="0" indent="0" algn="ctr" defTabSz="685792" rtl="0" eaLnBrk="1" fontAlgn="base" latinLnBrk="0" hangingPunct="1">
                <a:lnSpc>
                  <a:spcPct val="100000"/>
                </a:lnSpc>
                <a:spcBef>
                  <a:spcPct val="50000"/>
                </a:spcBef>
                <a:spcAft>
                  <a:spcPct val="0"/>
                </a:spcAft>
                <a:buClrTx/>
                <a:buSzTx/>
                <a:buFontTx/>
                <a:buNone/>
                <a:tabLst>
                  <a:tab pos="3364664" algn="ctr"/>
                  <a:tab pos="6728138" algn="r"/>
                </a:tabLst>
                <a:defRPr/>
              </a:pPr>
              <a:t>‹N°›</a:t>
            </a:fld>
            <a:endParaRPr kumimoji="0" lang="en-GB" sz="601" b="0" i="0" u="none" strike="noStrike" kern="1200" cap="none" spc="0" normalizeH="0" baseline="0" noProof="0" dirty="0">
              <a:ln>
                <a:noFill/>
              </a:ln>
              <a:solidFill>
                <a:srgbClr val="F0F3F6">
                  <a:lumMod val="65000"/>
                  <a:lumOff val="35000"/>
                </a:srgbClr>
              </a:solidFill>
              <a:effectLst/>
              <a:uLnTx/>
              <a:uFillTx/>
              <a:latin typeface="Arial" charset="0"/>
              <a:ea typeface="+mn-ea"/>
              <a:cs typeface="Arial" pitchFamily="34" charset="0"/>
            </a:endParaRPr>
          </a:p>
        </p:txBody>
      </p:sp>
      <p:sp>
        <p:nvSpPr>
          <p:cNvPr id="7" name="Rectangle 9"/>
          <p:cNvSpPr>
            <a:spLocks noGrp="1" noChangeArrowheads="1"/>
          </p:cNvSpPr>
          <p:nvPr>
            <p:ph type="subTitle" idx="1"/>
          </p:nvPr>
        </p:nvSpPr>
        <p:spPr>
          <a:xfrm>
            <a:off x="636106" y="2317231"/>
            <a:ext cx="6425077" cy="1314450"/>
          </a:xfrm>
        </p:spPr>
        <p:txBody>
          <a:bodyPr/>
          <a:lstStyle>
            <a:lvl1pPr marL="0" indent="0">
              <a:buNone/>
              <a:defRPr smtClean="0">
                <a:latin typeface="Arial" charset="0"/>
              </a:defRPr>
            </a:lvl1pPr>
          </a:lstStyle>
          <a:p>
            <a:pPr lvl="0"/>
            <a:r>
              <a:rPr lang="de-DE" noProof="0" dirty="0"/>
              <a:t>Formatvorlage des Untertitelmasters durch Klicken bearbeiten</a:t>
            </a:r>
          </a:p>
        </p:txBody>
      </p:sp>
      <p:sp>
        <p:nvSpPr>
          <p:cNvPr id="10" name="Rechteck 9"/>
          <p:cNvSpPr/>
          <p:nvPr userDrawn="1"/>
        </p:nvSpPr>
        <p:spPr bwMode="auto">
          <a:xfrm>
            <a:off x="3" y="1580106"/>
            <a:ext cx="556884" cy="484750"/>
          </a:xfrm>
          <a:prstGeom prst="rect">
            <a:avLst/>
          </a:prstGeom>
          <a:solidFill>
            <a:srgbClr val="393B41"/>
          </a:solidFill>
          <a:ln w="12700" cap="flat" cmpd="sng" algn="ctr">
            <a:noFill/>
            <a:prstDash val="solid"/>
            <a:round/>
            <a:headEnd type="none" w="sm" len="sm"/>
            <a:tailEnd type="none" w="sm" len="sm"/>
          </a:ln>
          <a:effectLst/>
        </p:spPr>
        <p:txBody>
          <a:bodyPr vert="horz" wrap="square" lIns="68580" tIns="34291" rIns="68580" bIns="34291" numCol="1" rtlCol="0" anchor="t" anchorCtr="0" compatLnSpc="1">
            <a:prstTxWarp prst="textNoShape">
              <a:avLst/>
            </a:prstTxWarp>
            <a:spAutoFit/>
          </a:bodyPr>
          <a:lstStyle/>
          <a:p>
            <a:pPr marL="0" marR="0" lvl="0" indent="0" algn="ctr" defTabSz="685792" rtl="0" eaLnBrk="1" fontAlgn="base" latinLnBrk="0" hangingPunct="1">
              <a:lnSpc>
                <a:spcPct val="100000"/>
              </a:lnSpc>
              <a:spcBef>
                <a:spcPct val="50000"/>
              </a:spcBef>
              <a:spcAft>
                <a:spcPct val="0"/>
              </a:spcAft>
              <a:buClrTx/>
              <a:buSzTx/>
              <a:buFontTx/>
              <a:buNone/>
              <a:tabLst/>
              <a:defRPr/>
            </a:pPr>
            <a:endParaRPr kumimoji="0" lang="de-CH" sz="2700" b="0" i="0" u="none" strike="noStrike" kern="1200" cap="none" spc="0" normalizeH="0" baseline="0" noProof="0">
              <a:ln>
                <a:noFill/>
              </a:ln>
              <a:solidFill>
                <a:srgbClr val="ADC0CE"/>
              </a:solidFill>
              <a:effectLst/>
              <a:uLnTx/>
              <a:uFillTx/>
              <a:latin typeface="Arial" charset="0"/>
              <a:ea typeface="+mn-ea"/>
              <a:cs typeface="Arial" charset="0"/>
            </a:endParaRPr>
          </a:p>
        </p:txBody>
      </p:sp>
      <p:sp>
        <p:nvSpPr>
          <p:cNvPr id="12" name="Rechteck 11"/>
          <p:cNvSpPr/>
          <p:nvPr userDrawn="1"/>
        </p:nvSpPr>
        <p:spPr bwMode="auto">
          <a:xfrm>
            <a:off x="556884" y="1580105"/>
            <a:ext cx="7227445" cy="484750"/>
          </a:xfrm>
          <a:prstGeom prst="rect">
            <a:avLst/>
          </a:prstGeom>
          <a:solidFill>
            <a:srgbClr val="007EC7"/>
          </a:solidFill>
          <a:ln w="12700" cap="flat" cmpd="sng" algn="ctr">
            <a:noFill/>
            <a:prstDash val="solid"/>
            <a:round/>
            <a:headEnd type="none" w="sm" len="sm"/>
            <a:tailEnd type="none" w="sm" len="sm"/>
          </a:ln>
          <a:effectLst/>
        </p:spPr>
        <p:txBody>
          <a:bodyPr vert="horz" wrap="square" lIns="68580" tIns="34291" rIns="68580" bIns="34291" numCol="1" rtlCol="0" anchor="t" anchorCtr="0" compatLnSpc="1">
            <a:prstTxWarp prst="textNoShape">
              <a:avLst/>
            </a:prstTxWarp>
            <a:spAutoFit/>
          </a:bodyPr>
          <a:lstStyle/>
          <a:p>
            <a:pPr marL="0" marR="0" lvl="0" indent="0" algn="ctr" defTabSz="685792" rtl="0" eaLnBrk="1" fontAlgn="base" latinLnBrk="0" hangingPunct="1">
              <a:lnSpc>
                <a:spcPct val="100000"/>
              </a:lnSpc>
              <a:spcBef>
                <a:spcPct val="50000"/>
              </a:spcBef>
              <a:spcAft>
                <a:spcPct val="0"/>
              </a:spcAft>
              <a:buClrTx/>
              <a:buSzTx/>
              <a:buFontTx/>
              <a:buNone/>
              <a:tabLst/>
              <a:defRPr/>
            </a:pPr>
            <a:endParaRPr kumimoji="0" lang="de-CH" sz="2700" b="0" i="0" u="none" strike="noStrike" kern="1200" cap="none" spc="0" normalizeH="0" baseline="0" noProof="0">
              <a:ln>
                <a:noFill/>
              </a:ln>
              <a:solidFill>
                <a:srgbClr val="ADC0CE"/>
              </a:solidFill>
              <a:effectLst/>
              <a:uLnTx/>
              <a:uFillTx/>
              <a:latin typeface="Arial" charset="0"/>
              <a:ea typeface="+mn-ea"/>
              <a:cs typeface="Arial" charset="0"/>
            </a:endParaRPr>
          </a:p>
        </p:txBody>
      </p:sp>
      <p:sp>
        <p:nvSpPr>
          <p:cNvPr id="16" name="Titel 15"/>
          <p:cNvSpPr>
            <a:spLocks noGrp="1"/>
          </p:cNvSpPr>
          <p:nvPr userDrawn="1">
            <p:ph type="title"/>
          </p:nvPr>
        </p:nvSpPr>
        <p:spPr>
          <a:xfrm>
            <a:off x="636105" y="1598104"/>
            <a:ext cx="6655243" cy="381663"/>
          </a:xfrm>
        </p:spPr>
        <p:txBody>
          <a:bodyPr/>
          <a:lstStyle>
            <a:lvl1pPr>
              <a:defRPr>
                <a:solidFill>
                  <a:schemeClr val="bg1"/>
                </a:solidFill>
              </a:defRPr>
            </a:lvl1pPr>
          </a:lstStyle>
          <a:p>
            <a:r>
              <a:rPr lang="de-DE" dirty="0"/>
              <a:t>Titelmasterformat durch Klicken bearbeiten</a:t>
            </a:r>
            <a:endParaRPr lang="de-CH" dirty="0"/>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8462" y="182335"/>
            <a:ext cx="3346711" cy="473203"/>
          </a:xfrm>
          <a:prstGeom prst="rect">
            <a:avLst/>
          </a:prstGeom>
        </p:spPr>
      </p:pic>
    </p:spTree>
    <p:extLst>
      <p:ext uri="{BB962C8B-B14F-4D97-AF65-F5344CB8AC3E}">
        <p14:creationId xmlns:p14="http://schemas.microsoft.com/office/powerpoint/2010/main" val="833585812"/>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chart">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p>
            <a:r>
              <a:rPr lang="de-DE"/>
              <a:t>Titelmasterformat durch Klicken bearbeiten</a:t>
            </a:r>
          </a:p>
        </p:txBody>
      </p:sp>
      <p:sp>
        <p:nvSpPr>
          <p:cNvPr id="3" name="Diagrammplatzhalter 2"/>
          <p:cNvSpPr>
            <a:spLocks noGrp="1"/>
          </p:cNvSpPr>
          <p:nvPr>
            <p:ph type="chart" idx="1"/>
          </p:nvPr>
        </p:nvSpPr>
        <p:spPr>
          <a:xfrm>
            <a:off x="457200" y="1200151"/>
            <a:ext cx="8229600" cy="3394472"/>
          </a:xfrm>
          <a:prstGeom prst="rect">
            <a:avLst/>
          </a:prstGeom>
        </p:spPr>
        <p:txBody>
          <a:bodyPr/>
          <a:lstStyle/>
          <a:p>
            <a:endParaRPr lang="de-DE"/>
          </a:p>
        </p:txBody>
      </p:sp>
    </p:spTree>
    <p:extLst>
      <p:ext uri="{BB962C8B-B14F-4D97-AF65-F5344CB8AC3E}">
        <p14:creationId xmlns:p14="http://schemas.microsoft.com/office/powerpoint/2010/main" val="23790097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4" name="Triangle isocèle 3"/>
          <p:cNvSpPr/>
          <p:nvPr userDrawn="1"/>
        </p:nvSpPr>
        <p:spPr>
          <a:xfrm rot="5400000">
            <a:off x="1029098" y="1019970"/>
            <a:ext cx="188119" cy="160337"/>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350"/>
          </a:p>
        </p:txBody>
      </p:sp>
      <p:sp>
        <p:nvSpPr>
          <p:cNvPr id="2" name="Titre 1"/>
          <p:cNvSpPr>
            <a:spLocks noGrp="1"/>
          </p:cNvSpPr>
          <p:nvPr>
            <p:ph type="ctrTitle"/>
          </p:nvPr>
        </p:nvSpPr>
        <p:spPr>
          <a:xfrm>
            <a:off x="1371600" y="951571"/>
            <a:ext cx="7772400" cy="325859"/>
          </a:xfrm>
        </p:spPr>
        <p:txBody>
          <a:bodyPr/>
          <a:lstStyle>
            <a:lvl1pPr>
              <a:defRPr sz="2400"/>
            </a:lvl1pPr>
          </a:lstStyle>
          <a:p>
            <a:r>
              <a:rPr lang="fr-FR" dirty="0"/>
              <a:t>Cliquez pour modifier le style du titre</a:t>
            </a:r>
          </a:p>
        </p:txBody>
      </p:sp>
      <p:sp>
        <p:nvSpPr>
          <p:cNvPr id="9" name="Rectangle 3"/>
          <p:cNvSpPr>
            <a:spLocks noGrp="1" noChangeArrowheads="1"/>
          </p:cNvSpPr>
          <p:nvPr>
            <p:ph type="body" idx="1"/>
          </p:nvPr>
        </p:nvSpPr>
        <p:spPr>
          <a:xfrm>
            <a:off x="1403648" y="1491630"/>
            <a:ext cx="7481590" cy="3087514"/>
          </a:xfrm>
          <a:prstGeom prst="rect">
            <a:avLst/>
          </a:prstGeom>
        </p:spPr>
        <p:txBody>
          <a:bodyPr/>
          <a:lstStyle>
            <a:lvl1pPr>
              <a:buClr>
                <a:srgbClr val="009999"/>
              </a:buClr>
              <a:buFont typeface="Arial" pitchFamily="34" charset="0"/>
              <a:buChar char="•"/>
              <a:defRPr/>
            </a:lvl1pPr>
            <a:lvl3pPr>
              <a:buNone/>
              <a:defRPr/>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3"/>
          <p:cNvSpPr>
            <a:spLocks noGrp="1"/>
          </p:cNvSpPr>
          <p:nvPr>
            <p:ph type="dt" sz="half" idx="10"/>
          </p:nvPr>
        </p:nvSpPr>
        <p:spPr/>
        <p:txBody>
          <a:bodyPr/>
          <a:lstStyle>
            <a:lvl1pPr>
              <a:defRPr/>
            </a:lvl1pPr>
          </a:lstStyle>
          <a:p>
            <a:pPr>
              <a:defRPr/>
            </a:pPr>
            <a:r>
              <a:rPr lang="fr-FR"/>
              <a:t>Fondation ILDYS</a:t>
            </a: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atin typeface="Arial" panose="020B0604020202020204" pitchFamily="34" charset="0"/>
              </a:defRPr>
            </a:lvl1pPr>
          </a:lstStyle>
          <a:p>
            <a:pPr>
              <a:defRPr/>
            </a:pPr>
            <a:fld id="{51012623-31B4-4781-A1E1-DF9C5F8A608B}" type="slidenum">
              <a:rPr lang="fr-FR" altLang="fr-FR"/>
              <a:pPr>
                <a:defRPr/>
              </a:pPr>
              <a:t>‹N°›</a:t>
            </a:fld>
            <a:endParaRPr lang="fr-FR" altLang="fr-FR"/>
          </a:p>
        </p:txBody>
      </p:sp>
    </p:spTree>
    <p:extLst>
      <p:ext uri="{BB962C8B-B14F-4D97-AF65-F5344CB8AC3E}">
        <p14:creationId xmlns:p14="http://schemas.microsoft.com/office/powerpoint/2010/main" val="36784502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7" name="Rectangle 3"/>
          <p:cNvSpPr>
            <a:spLocks noGrp="1" noChangeArrowheads="1"/>
          </p:cNvSpPr>
          <p:nvPr>
            <p:ph type="body" idx="1"/>
          </p:nvPr>
        </p:nvSpPr>
        <p:spPr>
          <a:xfrm>
            <a:off x="1403648" y="1491630"/>
            <a:ext cx="7481590" cy="3087514"/>
          </a:xfrm>
          <a:prstGeom prst="rect">
            <a:avLst/>
          </a:prstGeom>
        </p:spPr>
        <p:txBody>
          <a:bodyPr/>
          <a:lstStyle>
            <a:lvl1pPr>
              <a:buClr>
                <a:srgbClr val="009999"/>
              </a:buClr>
              <a:buFont typeface="Arial" pitchFamily="34" charset="0"/>
              <a:buChar char="•"/>
              <a:defRPr/>
            </a:lvl1pPr>
            <a:lvl3pPr>
              <a:buNone/>
              <a:defRPr/>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Titre 1"/>
          <p:cNvSpPr>
            <a:spLocks noGrp="1"/>
          </p:cNvSpPr>
          <p:nvPr>
            <p:ph type="ctrTitle"/>
          </p:nvPr>
        </p:nvSpPr>
        <p:spPr>
          <a:xfrm>
            <a:off x="1371600" y="951571"/>
            <a:ext cx="7772400" cy="325859"/>
          </a:xfrm>
        </p:spPr>
        <p:txBody>
          <a:bodyPr/>
          <a:lstStyle>
            <a:lvl1pPr>
              <a:defRPr sz="2400"/>
            </a:lvl1pPr>
          </a:lstStyle>
          <a:p>
            <a:r>
              <a:rPr lang="fr-FR" dirty="0"/>
              <a:t>Cliquez pour modifier le style du titre</a:t>
            </a:r>
          </a:p>
        </p:txBody>
      </p:sp>
      <p:sp>
        <p:nvSpPr>
          <p:cNvPr id="4" name="Rectangle 4"/>
          <p:cNvSpPr>
            <a:spLocks noGrp="1" noChangeArrowheads="1"/>
          </p:cNvSpPr>
          <p:nvPr>
            <p:ph type="dt" sz="half" idx="10"/>
          </p:nvPr>
        </p:nvSpPr>
        <p:spPr>
          <a:ln/>
        </p:spPr>
        <p:txBody>
          <a:bodyPr/>
          <a:lstStyle>
            <a:lvl1pPr>
              <a:defRPr/>
            </a:lvl1pPr>
          </a:lstStyle>
          <a:p>
            <a:pPr>
              <a:defRPr/>
            </a:pPr>
            <a:r>
              <a:rPr lang="fr-FR"/>
              <a:t>Fondation ILDYS</a:t>
            </a: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r>
              <a:rPr lang="fr-FR"/>
              <a:t>1</a:t>
            </a:r>
          </a:p>
        </p:txBody>
      </p:sp>
    </p:spTree>
    <p:extLst>
      <p:ext uri="{BB962C8B-B14F-4D97-AF65-F5344CB8AC3E}">
        <p14:creationId xmlns:p14="http://schemas.microsoft.com/office/powerpoint/2010/main" val="660216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763688" y="789552"/>
            <a:ext cx="6923112" cy="597713"/>
          </a:xfrm>
        </p:spPr>
        <p:txBody>
          <a:bodyPr/>
          <a:lstStyle>
            <a:lvl1pPr>
              <a:defRPr sz="2400"/>
            </a:lvl1pPr>
          </a:lstStyle>
          <a:p>
            <a:r>
              <a:rPr lang="fr-FR" dirty="0"/>
              <a:t>Cliquez pour modifier le style du titre</a:t>
            </a:r>
          </a:p>
        </p:txBody>
      </p:sp>
      <p:sp>
        <p:nvSpPr>
          <p:cNvPr id="7" name="Rectangle 3"/>
          <p:cNvSpPr>
            <a:spLocks noGrp="1" noChangeArrowheads="1"/>
          </p:cNvSpPr>
          <p:nvPr>
            <p:ph type="body" idx="1"/>
          </p:nvPr>
        </p:nvSpPr>
        <p:spPr>
          <a:xfrm>
            <a:off x="1403648" y="1491630"/>
            <a:ext cx="7481590" cy="3087514"/>
          </a:xfrm>
          <a:prstGeom prst="rect">
            <a:avLst/>
          </a:prstGeom>
        </p:spPr>
        <p:txBody>
          <a:bodyPr/>
          <a:lstStyle>
            <a:lvl1pPr>
              <a:buClr>
                <a:srgbClr val="009999"/>
              </a:buClr>
              <a:buFont typeface="Arial" pitchFamily="34" charset="0"/>
              <a:buChar char="•"/>
              <a:defRPr/>
            </a:lvl1pPr>
            <a:lvl3pPr>
              <a:buNone/>
              <a:defRPr/>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Rectangle 4"/>
          <p:cNvSpPr>
            <a:spLocks noGrp="1" noChangeArrowheads="1"/>
          </p:cNvSpPr>
          <p:nvPr>
            <p:ph type="dt" sz="half" idx="10"/>
          </p:nvPr>
        </p:nvSpPr>
        <p:spPr>
          <a:ln/>
        </p:spPr>
        <p:txBody>
          <a:bodyPr/>
          <a:lstStyle>
            <a:lvl1pPr>
              <a:defRPr/>
            </a:lvl1pPr>
          </a:lstStyle>
          <a:p>
            <a:pPr>
              <a:defRPr/>
            </a:pPr>
            <a:r>
              <a:rPr lang="fr-FR"/>
              <a:t>Fondation ILDYS</a:t>
            </a: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r>
              <a:rPr lang="fr-FR"/>
              <a:t>1</a:t>
            </a:r>
          </a:p>
        </p:txBody>
      </p:sp>
    </p:spTree>
    <p:extLst>
      <p:ext uri="{BB962C8B-B14F-4D97-AF65-F5344CB8AC3E}">
        <p14:creationId xmlns:p14="http://schemas.microsoft.com/office/powerpoint/2010/main" val="2720326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image" Target="../media/image5.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4.jpeg"/><Relationship Id="rId2" Type="http://schemas.openxmlformats.org/officeDocument/2006/relationships/slideLayout" Target="../slideLayouts/slideLayout8.xml"/><Relationship Id="rId16"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30" tIns="45715" rIns="91430" bIns="45715" rtlCol="0" anchor="ctr">
            <a:normAutofit/>
          </a:bodyPr>
          <a:lstStyle/>
          <a:p>
            <a:r>
              <a:rPr lang="fr-FR" dirty="0"/>
              <a:t>Cliquez pour modifier le style du titre</a:t>
            </a: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30" tIns="45715" rIns="91430" bIns="45715"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4767264"/>
            <a:ext cx="2133600" cy="273844"/>
          </a:xfrm>
          <a:prstGeom prst="rect">
            <a:avLst/>
          </a:prstGeom>
        </p:spPr>
        <p:txBody>
          <a:bodyPr vert="horz" lIns="91430" tIns="45715" rIns="91430" bIns="45715" rtlCol="0" anchor="ctr"/>
          <a:lstStyle>
            <a:lvl1pPr algn="l">
              <a:defRPr sz="1200">
                <a:solidFill>
                  <a:schemeClr val="tx1">
                    <a:tint val="75000"/>
                  </a:schemeClr>
                </a:solidFill>
              </a:defRPr>
            </a:lvl1pPr>
          </a:lstStyle>
          <a:p>
            <a:fld id="{2105047D-090E-4F2C-9130-5AFB1DF18E93}" type="datetimeFigureOut">
              <a:rPr lang="fr-FR" smtClean="0"/>
              <a:pPr/>
              <a:t>12/09/2025</a:t>
            </a:fld>
            <a:endParaRPr lang="fr-FR" dirty="0"/>
          </a:p>
        </p:txBody>
      </p:sp>
      <p:sp>
        <p:nvSpPr>
          <p:cNvPr id="5" name="Espace réservé du pied de page 4"/>
          <p:cNvSpPr>
            <a:spLocks noGrp="1"/>
          </p:cNvSpPr>
          <p:nvPr>
            <p:ph type="ftr" sz="quarter" idx="3"/>
          </p:nvPr>
        </p:nvSpPr>
        <p:spPr>
          <a:xfrm>
            <a:off x="3124203" y="4767264"/>
            <a:ext cx="2895600" cy="273844"/>
          </a:xfrm>
          <a:prstGeom prst="rect">
            <a:avLst/>
          </a:prstGeom>
        </p:spPr>
        <p:txBody>
          <a:bodyPr vert="horz" lIns="91430" tIns="45715" rIns="91430" bIns="45715"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4767264"/>
            <a:ext cx="2133600" cy="273844"/>
          </a:xfrm>
          <a:prstGeom prst="rect">
            <a:avLst/>
          </a:prstGeom>
        </p:spPr>
        <p:txBody>
          <a:bodyPr vert="horz" lIns="91430" tIns="45715" rIns="91430" bIns="45715" rtlCol="0" anchor="ctr"/>
          <a:lstStyle>
            <a:lvl1pPr algn="r">
              <a:defRPr sz="1200">
                <a:solidFill>
                  <a:schemeClr val="tx1">
                    <a:tint val="75000"/>
                  </a:schemeClr>
                </a:solidFill>
              </a:defRPr>
            </a:lvl1pPr>
          </a:lstStyle>
          <a:p>
            <a:fld id="{2908BB26-90CF-40B4-ACE1-A7F4F75ED851}"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55" r:id="rId1"/>
    <p:sldLayoutId id="2147483654" r:id="rId2"/>
    <p:sldLayoutId id="2147483651" r:id="rId3"/>
    <p:sldLayoutId id="2147483650" r:id="rId4"/>
    <p:sldLayoutId id="2147483649" r:id="rId5"/>
    <p:sldLayoutId id="2147483673" r:id="rId6"/>
  </p:sldLayoutIdLst>
  <p:txStyles>
    <p:titleStyle>
      <a:lvl1pPr algn="ctr" defTabSz="914285" rtl="0" eaLnBrk="1" latinLnBrk="0" hangingPunct="1">
        <a:spcBef>
          <a:spcPct val="0"/>
        </a:spcBef>
        <a:buNone/>
        <a:defRPr sz="3600" kern="1200">
          <a:solidFill>
            <a:schemeClr val="tx1"/>
          </a:solidFill>
          <a:latin typeface="Open Sans" pitchFamily="34" charset="0"/>
          <a:ea typeface="Open Sans" pitchFamily="34" charset="0"/>
          <a:cs typeface="Open Sans" pitchFamily="34" charset="0"/>
        </a:defRPr>
      </a:lvl1pPr>
    </p:titleStyle>
    <p:bodyStyle>
      <a:lvl1pPr marL="342857" indent="-342857" algn="l" defTabSz="914285" rtl="0" eaLnBrk="1" latinLnBrk="0" hangingPunct="1">
        <a:spcBef>
          <a:spcPct val="20000"/>
        </a:spcBef>
        <a:buFont typeface="Arial" pitchFamily="34" charset="0"/>
        <a:buChar char="•"/>
        <a:defRPr sz="1801" kern="1200">
          <a:solidFill>
            <a:srgbClr val="656F77"/>
          </a:solidFill>
          <a:latin typeface="Open Sans" pitchFamily="34" charset="0"/>
          <a:ea typeface="Open Sans" pitchFamily="34" charset="0"/>
          <a:cs typeface="Open Sans" pitchFamily="34" charset="0"/>
        </a:defRPr>
      </a:lvl1pPr>
      <a:lvl2pPr marL="742856" indent="-285714" algn="l" defTabSz="914285" rtl="0" eaLnBrk="1" latinLnBrk="0" hangingPunct="1">
        <a:spcBef>
          <a:spcPct val="20000"/>
        </a:spcBef>
        <a:buFont typeface="Arial" pitchFamily="34" charset="0"/>
        <a:buChar char="–"/>
        <a:defRPr sz="1801" kern="1200">
          <a:solidFill>
            <a:srgbClr val="656F77"/>
          </a:solidFill>
          <a:latin typeface="Open Sans" pitchFamily="34" charset="0"/>
          <a:ea typeface="Open Sans" pitchFamily="34" charset="0"/>
          <a:cs typeface="Open Sans" pitchFamily="34" charset="0"/>
        </a:defRPr>
      </a:lvl2pPr>
      <a:lvl3pPr marL="1142855" indent="-228572" algn="l" defTabSz="914285" rtl="0" eaLnBrk="1" latinLnBrk="0" hangingPunct="1">
        <a:spcBef>
          <a:spcPct val="20000"/>
        </a:spcBef>
        <a:buFont typeface="Arial" pitchFamily="34" charset="0"/>
        <a:buChar char="•"/>
        <a:defRPr sz="1801" kern="1200">
          <a:solidFill>
            <a:srgbClr val="656F77"/>
          </a:solidFill>
          <a:latin typeface="Open Sans" pitchFamily="34" charset="0"/>
          <a:ea typeface="Open Sans" pitchFamily="34" charset="0"/>
          <a:cs typeface="Open Sans" pitchFamily="34" charset="0"/>
        </a:defRPr>
      </a:lvl3pPr>
      <a:lvl4pPr marL="1599999" indent="-228572" algn="l" defTabSz="914285" rtl="0" eaLnBrk="1" latinLnBrk="0" hangingPunct="1">
        <a:spcBef>
          <a:spcPct val="20000"/>
        </a:spcBef>
        <a:buFont typeface="Arial" pitchFamily="34" charset="0"/>
        <a:buChar char="–"/>
        <a:defRPr sz="1801" kern="1200">
          <a:solidFill>
            <a:srgbClr val="656F77"/>
          </a:solidFill>
          <a:latin typeface="Open Sans" pitchFamily="34" charset="0"/>
          <a:ea typeface="Open Sans" pitchFamily="34" charset="0"/>
          <a:cs typeface="Open Sans" pitchFamily="34" charset="0"/>
        </a:defRPr>
      </a:lvl4pPr>
      <a:lvl5pPr marL="2057141" indent="-228572" algn="l" defTabSz="914285" rtl="0" eaLnBrk="1" latinLnBrk="0" hangingPunct="1">
        <a:spcBef>
          <a:spcPct val="20000"/>
        </a:spcBef>
        <a:buFont typeface="Arial" pitchFamily="34" charset="0"/>
        <a:buChar char="»"/>
        <a:defRPr sz="1801" kern="1200">
          <a:solidFill>
            <a:srgbClr val="656F77"/>
          </a:solidFill>
          <a:latin typeface="Open Sans" pitchFamily="34" charset="0"/>
          <a:ea typeface="Open Sans" pitchFamily="34" charset="0"/>
          <a:cs typeface="Open Sans" pitchFamily="34" charset="0"/>
        </a:defRPr>
      </a:lvl5pPr>
      <a:lvl6pPr marL="2514284" indent="-228572" algn="l" defTabSz="91428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24" indent="-228572" algn="l" defTabSz="91428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68" indent="-228572" algn="l" defTabSz="91428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10" indent="-228572" algn="l" defTabSz="91428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285" rtl="0" eaLnBrk="1" latinLnBrk="0" hangingPunct="1">
        <a:defRPr sz="1801" kern="1200">
          <a:solidFill>
            <a:schemeClr val="tx1"/>
          </a:solidFill>
          <a:latin typeface="+mn-lt"/>
          <a:ea typeface="+mn-ea"/>
          <a:cs typeface="+mn-cs"/>
        </a:defRPr>
      </a:lvl1pPr>
      <a:lvl2pPr marL="457143" algn="l" defTabSz="914285" rtl="0" eaLnBrk="1" latinLnBrk="0" hangingPunct="1">
        <a:defRPr sz="1801" kern="1200">
          <a:solidFill>
            <a:schemeClr val="tx1"/>
          </a:solidFill>
          <a:latin typeface="+mn-lt"/>
          <a:ea typeface="+mn-ea"/>
          <a:cs typeface="+mn-cs"/>
        </a:defRPr>
      </a:lvl2pPr>
      <a:lvl3pPr marL="914285" algn="l" defTabSz="914285" rtl="0" eaLnBrk="1" latinLnBrk="0" hangingPunct="1">
        <a:defRPr sz="1801" kern="1200">
          <a:solidFill>
            <a:schemeClr val="tx1"/>
          </a:solidFill>
          <a:latin typeface="+mn-lt"/>
          <a:ea typeface="+mn-ea"/>
          <a:cs typeface="+mn-cs"/>
        </a:defRPr>
      </a:lvl3pPr>
      <a:lvl4pPr marL="1371427" algn="l" defTabSz="914285" rtl="0" eaLnBrk="1" latinLnBrk="0" hangingPunct="1">
        <a:defRPr sz="1801" kern="1200">
          <a:solidFill>
            <a:schemeClr val="tx1"/>
          </a:solidFill>
          <a:latin typeface="+mn-lt"/>
          <a:ea typeface="+mn-ea"/>
          <a:cs typeface="+mn-cs"/>
        </a:defRPr>
      </a:lvl4pPr>
      <a:lvl5pPr marL="1828569" algn="l" defTabSz="914285" rtl="0" eaLnBrk="1" latinLnBrk="0" hangingPunct="1">
        <a:defRPr sz="1801" kern="1200">
          <a:solidFill>
            <a:schemeClr val="tx1"/>
          </a:solidFill>
          <a:latin typeface="+mn-lt"/>
          <a:ea typeface="+mn-ea"/>
          <a:cs typeface="+mn-cs"/>
        </a:defRPr>
      </a:lvl5pPr>
      <a:lvl6pPr marL="2285712" algn="l" defTabSz="914285" rtl="0" eaLnBrk="1" latinLnBrk="0" hangingPunct="1">
        <a:defRPr sz="1801" kern="1200">
          <a:solidFill>
            <a:schemeClr val="tx1"/>
          </a:solidFill>
          <a:latin typeface="+mn-lt"/>
          <a:ea typeface="+mn-ea"/>
          <a:cs typeface="+mn-cs"/>
        </a:defRPr>
      </a:lvl6pPr>
      <a:lvl7pPr marL="2742854" algn="l" defTabSz="914285" rtl="0" eaLnBrk="1" latinLnBrk="0" hangingPunct="1">
        <a:defRPr sz="1801" kern="1200">
          <a:solidFill>
            <a:schemeClr val="tx1"/>
          </a:solidFill>
          <a:latin typeface="+mn-lt"/>
          <a:ea typeface="+mn-ea"/>
          <a:cs typeface="+mn-cs"/>
        </a:defRPr>
      </a:lvl7pPr>
      <a:lvl8pPr marL="3199996" algn="l" defTabSz="914285" rtl="0" eaLnBrk="1" latinLnBrk="0" hangingPunct="1">
        <a:defRPr sz="1801" kern="1200">
          <a:solidFill>
            <a:schemeClr val="tx1"/>
          </a:solidFill>
          <a:latin typeface="+mn-lt"/>
          <a:ea typeface="+mn-ea"/>
          <a:cs typeface="+mn-cs"/>
        </a:defRPr>
      </a:lvl8pPr>
      <a:lvl9pPr marL="3657139" algn="l" defTabSz="914285"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3" y="273846"/>
            <a:ext cx="7886700" cy="99417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8653" y="1369219"/>
            <a:ext cx="7886700" cy="3263504"/>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28650" y="4767264"/>
            <a:ext cx="2057401" cy="273844"/>
          </a:xfrm>
          <a:prstGeom prst="rect">
            <a:avLst/>
          </a:prstGeom>
        </p:spPr>
        <p:txBody>
          <a:bodyPr vert="horz" lIns="91440" tIns="45720" rIns="91440" bIns="45720" rtlCol="0" anchor="ctr"/>
          <a:lstStyle>
            <a:lvl1pPr algn="l">
              <a:defRPr sz="676">
                <a:solidFill>
                  <a:schemeClr val="tx1">
                    <a:tint val="75000"/>
                  </a:schemeClr>
                </a:solidFill>
              </a:defRPr>
            </a:lvl1pPr>
          </a:lstStyle>
          <a:p>
            <a:pPr defTabSz="685792" fontAlgn="base">
              <a:spcBef>
                <a:spcPct val="50000"/>
              </a:spcBef>
              <a:spcAft>
                <a:spcPct val="0"/>
              </a:spcAft>
            </a:pPr>
            <a:fld id="{8F98F36C-474F-4521-A7EF-9830621D4848}" type="datetimeFigureOut">
              <a:rPr lang="fr-FR" smtClean="0">
                <a:solidFill>
                  <a:srgbClr val="003750">
                    <a:tint val="75000"/>
                  </a:srgbClr>
                </a:solidFill>
                <a:latin typeface="Arial" charset="0"/>
                <a:cs typeface="Arial" charset="0"/>
              </a:rPr>
              <a:pPr defTabSz="685792" fontAlgn="base">
                <a:spcBef>
                  <a:spcPct val="50000"/>
                </a:spcBef>
                <a:spcAft>
                  <a:spcPct val="0"/>
                </a:spcAft>
              </a:pPr>
              <a:t>12/09/2025</a:t>
            </a:fld>
            <a:endParaRPr lang="fr-FR">
              <a:solidFill>
                <a:srgbClr val="003750">
                  <a:tint val="75000"/>
                </a:srgbClr>
              </a:solidFill>
              <a:latin typeface="Arial" charset="0"/>
              <a:cs typeface="Arial" charset="0"/>
            </a:endParaRPr>
          </a:p>
        </p:txBody>
      </p:sp>
      <p:sp>
        <p:nvSpPr>
          <p:cNvPr id="5" name="Espace réservé du pied de page 4"/>
          <p:cNvSpPr>
            <a:spLocks noGrp="1"/>
          </p:cNvSpPr>
          <p:nvPr>
            <p:ph type="ftr" sz="quarter" idx="3"/>
          </p:nvPr>
        </p:nvSpPr>
        <p:spPr>
          <a:xfrm>
            <a:off x="3028953" y="4767264"/>
            <a:ext cx="3086100" cy="273844"/>
          </a:xfrm>
          <a:prstGeom prst="rect">
            <a:avLst/>
          </a:prstGeom>
        </p:spPr>
        <p:txBody>
          <a:bodyPr vert="horz" lIns="91440" tIns="45720" rIns="91440" bIns="45720" rtlCol="0" anchor="ctr"/>
          <a:lstStyle>
            <a:lvl1pPr algn="ctr">
              <a:defRPr sz="676">
                <a:solidFill>
                  <a:schemeClr val="tx1">
                    <a:tint val="75000"/>
                  </a:schemeClr>
                </a:solidFill>
              </a:defRPr>
            </a:lvl1pPr>
          </a:lstStyle>
          <a:p>
            <a:pPr defTabSz="685792" fontAlgn="base">
              <a:spcBef>
                <a:spcPct val="50000"/>
              </a:spcBef>
              <a:spcAft>
                <a:spcPct val="0"/>
              </a:spcAft>
            </a:pPr>
            <a:endParaRPr lang="fr-FR">
              <a:solidFill>
                <a:srgbClr val="003750">
                  <a:tint val="75000"/>
                </a:srgbClr>
              </a:solidFill>
              <a:latin typeface="Arial" charset="0"/>
              <a:cs typeface="Arial" charset="0"/>
            </a:endParaRPr>
          </a:p>
        </p:txBody>
      </p:sp>
      <p:sp>
        <p:nvSpPr>
          <p:cNvPr id="6" name="Espace réservé du numéro de diapositive 5"/>
          <p:cNvSpPr>
            <a:spLocks noGrp="1"/>
          </p:cNvSpPr>
          <p:nvPr>
            <p:ph type="sldNum" sz="quarter" idx="4"/>
          </p:nvPr>
        </p:nvSpPr>
        <p:spPr>
          <a:xfrm>
            <a:off x="6457952" y="4767264"/>
            <a:ext cx="2057401" cy="273844"/>
          </a:xfrm>
          <a:prstGeom prst="rect">
            <a:avLst/>
          </a:prstGeom>
        </p:spPr>
        <p:txBody>
          <a:bodyPr vert="horz" lIns="91440" tIns="45720" rIns="91440" bIns="45720" rtlCol="0" anchor="ctr"/>
          <a:lstStyle>
            <a:lvl1pPr algn="r">
              <a:defRPr sz="676">
                <a:solidFill>
                  <a:schemeClr val="tx1">
                    <a:tint val="75000"/>
                  </a:schemeClr>
                </a:solidFill>
              </a:defRPr>
            </a:lvl1pPr>
          </a:lstStyle>
          <a:p>
            <a:pPr defTabSz="685792" fontAlgn="base">
              <a:spcBef>
                <a:spcPct val="50000"/>
              </a:spcBef>
              <a:spcAft>
                <a:spcPct val="0"/>
              </a:spcAft>
            </a:pPr>
            <a:fld id="{ADFFFD76-5C6A-43C5-9E40-26C48A5EF7B6}" type="slidenum">
              <a:rPr lang="fr-FR" smtClean="0">
                <a:solidFill>
                  <a:srgbClr val="003750">
                    <a:tint val="75000"/>
                  </a:srgbClr>
                </a:solidFill>
                <a:latin typeface="Arial" charset="0"/>
                <a:cs typeface="Arial" charset="0"/>
              </a:rPr>
              <a:pPr defTabSz="685792" fontAlgn="base">
                <a:spcBef>
                  <a:spcPct val="50000"/>
                </a:spcBef>
                <a:spcAft>
                  <a:spcPct val="0"/>
                </a:spcAft>
              </a:pPr>
              <a:t>‹N°›</a:t>
            </a:fld>
            <a:endParaRPr lang="fr-FR">
              <a:solidFill>
                <a:srgbClr val="003750">
                  <a:tint val="75000"/>
                </a:srgbClr>
              </a:solidFill>
              <a:latin typeface="Arial" charset="0"/>
              <a:cs typeface="Arial" charset="0"/>
            </a:endParaRPr>
          </a:p>
        </p:txBody>
      </p:sp>
      <p:pic>
        <p:nvPicPr>
          <p:cNvPr id="7" name="Imag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765033" y="4746477"/>
            <a:ext cx="2139623" cy="298868"/>
          </a:xfrm>
          <a:prstGeom prst="rect">
            <a:avLst/>
          </a:prstGeom>
        </p:spPr>
      </p:pic>
    </p:spTree>
    <p:extLst>
      <p:ext uri="{BB962C8B-B14F-4D97-AF65-F5344CB8AC3E}">
        <p14:creationId xmlns:p14="http://schemas.microsoft.com/office/powerpoint/2010/main" val="201861974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Lst>
  <p:txStyles>
    <p:titleStyle>
      <a:lvl1pPr algn="l" defTabSz="514344" rtl="0" eaLnBrk="1" latinLnBrk="0" hangingPunct="1">
        <a:lnSpc>
          <a:spcPct val="90000"/>
        </a:lnSpc>
        <a:spcBef>
          <a:spcPct val="0"/>
        </a:spcBef>
        <a:buNone/>
        <a:defRPr sz="2025" kern="1200">
          <a:solidFill>
            <a:srgbClr val="D51130"/>
          </a:solidFill>
          <a:latin typeface="Soho Pro" panose="02040503030506020204" pitchFamily="18" charset="0"/>
          <a:ea typeface="+mj-ea"/>
          <a:cs typeface="+mj-cs"/>
        </a:defRPr>
      </a:lvl1pPr>
    </p:titleStyle>
    <p:bodyStyle>
      <a:lvl1pPr marL="128587" indent="-128587" algn="l" defTabSz="514344" rtl="0" eaLnBrk="1" latinLnBrk="0" hangingPunct="1">
        <a:lnSpc>
          <a:spcPct val="90000"/>
        </a:lnSpc>
        <a:spcBef>
          <a:spcPts val="564"/>
        </a:spcBef>
        <a:buFontTx/>
        <a:buBlip>
          <a:blip r:embed="rId18"/>
        </a:buBlip>
        <a:defRPr sz="1575" kern="1200">
          <a:solidFill>
            <a:schemeClr val="bg2">
              <a:lumMod val="10000"/>
            </a:schemeClr>
          </a:solidFill>
          <a:latin typeface="Klavika Light" panose="020B0506040000020004" pitchFamily="34" charset="0"/>
          <a:ea typeface="+mn-ea"/>
          <a:cs typeface="+mn-cs"/>
        </a:defRPr>
      </a:lvl1pPr>
      <a:lvl2pPr marL="450051" indent="-192879" algn="l" defTabSz="514344" rtl="0" eaLnBrk="1" latinLnBrk="0" hangingPunct="1">
        <a:lnSpc>
          <a:spcPct val="90000"/>
        </a:lnSpc>
        <a:spcBef>
          <a:spcPts val="281"/>
        </a:spcBef>
        <a:buFontTx/>
        <a:buBlip>
          <a:blip r:embed="rId18"/>
        </a:buBlip>
        <a:defRPr sz="1349" kern="1200">
          <a:solidFill>
            <a:schemeClr val="bg2">
              <a:lumMod val="10000"/>
            </a:schemeClr>
          </a:solidFill>
          <a:latin typeface="Klavika Light" panose="020B0506040000020004" pitchFamily="34" charset="0"/>
          <a:ea typeface="+mn-ea"/>
          <a:cs typeface="+mn-cs"/>
        </a:defRPr>
      </a:lvl2pPr>
      <a:lvl3pPr marL="707221" indent="-192879" algn="l" defTabSz="514344" rtl="0" eaLnBrk="1" latinLnBrk="0" hangingPunct="1">
        <a:lnSpc>
          <a:spcPct val="90000"/>
        </a:lnSpc>
        <a:spcBef>
          <a:spcPts val="281"/>
        </a:spcBef>
        <a:buFontTx/>
        <a:buBlip>
          <a:blip r:embed="rId18"/>
        </a:buBlip>
        <a:defRPr sz="1125" kern="1200">
          <a:solidFill>
            <a:schemeClr val="bg2">
              <a:lumMod val="10000"/>
            </a:schemeClr>
          </a:solidFill>
          <a:latin typeface="Klavika Light" panose="020B0506040000020004" pitchFamily="34" charset="0"/>
          <a:ea typeface="+mn-ea"/>
          <a:cs typeface="+mn-cs"/>
        </a:defRPr>
      </a:lvl3pPr>
      <a:lvl4pPr marL="932247" indent="-160732" algn="l" defTabSz="514344" rtl="0" eaLnBrk="1" latinLnBrk="0" hangingPunct="1">
        <a:lnSpc>
          <a:spcPct val="90000"/>
        </a:lnSpc>
        <a:spcBef>
          <a:spcPts val="281"/>
        </a:spcBef>
        <a:buFontTx/>
        <a:buBlip>
          <a:blip r:embed="rId18"/>
        </a:buBlip>
        <a:defRPr sz="1013" kern="1200">
          <a:solidFill>
            <a:schemeClr val="bg2">
              <a:lumMod val="10000"/>
            </a:schemeClr>
          </a:solidFill>
          <a:latin typeface="Klavika Light" panose="020B0506040000020004" pitchFamily="34" charset="0"/>
          <a:ea typeface="+mn-ea"/>
          <a:cs typeface="+mn-cs"/>
        </a:defRPr>
      </a:lvl4pPr>
      <a:lvl5pPr marL="1189421" indent="-160732" algn="l" defTabSz="514344" rtl="0" eaLnBrk="1" latinLnBrk="0" hangingPunct="1">
        <a:lnSpc>
          <a:spcPct val="90000"/>
        </a:lnSpc>
        <a:spcBef>
          <a:spcPts val="281"/>
        </a:spcBef>
        <a:buFontTx/>
        <a:buBlip>
          <a:blip r:embed="rId18"/>
        </a:buBlip>
        <a:defRPr sz="900" kern="1200">
          <a:solidFill>
            <a:schemeClr val="bg2">
              <a:lumMod val="10000"/>
            </a:schemeClr>
          </a:solidFill>
          <a:latin typeface="Klavika Light" panose="020B0506040000020004" pitchFamily="34" charset="0"/>
          <a:ea typeface="+mn-ea"/>
          <a:cs typeface="+mn-cs"/>
        </a:defRPr>
      </a:lvl5pPr>
      <a:lvl6pPr marL="1414445" indent="-128587"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17" indent="-128587"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89" indent="-128587"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60" indent="-128587" algn="l" defTabSz="514344"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44" rtl="0" eaLnBrk="1" latinLnBrk="0" hangingPunct="1">
        <a:defRPr sz="1013" kern="1200">
          <a:solidFill>
            <a:schemeClr val="tx1"/>
          </a:solidFill>
          <a:latin typeface="+mn-lt"/>
          <a:ea typeface="+mn-ea"/>
          <a:cs typeface="+mn-cs"/>
        </a:defRPr>
      </a:lvl1pPr>
      <a:lvl2pPr marL="257172" algn="l" defTabSz="514344" rtl="0" eaLnBrk="1" latinLnBrk="0" hangingPunct="1">
        <a:defRPr sz="1013" kern="1200">
          <a:solidFill>
            <a:schemeClr val="tx1"/>
          </a:solidFill>
          <a:latin typeface="+mn-lt"/>
          <a:ea typeface="+mn-ea"/>
          <a:cs typeface="+mn-cs"/>
        </a:defRPr>
      </a:lvl2pPr>
      <a:lvl3pPr marL="514344" algn="l" defTabSz="514344" rtl="0" eaLnBrk="1" latinLnBrk="0" hangingPunct="1">
        <a:defRPr sz="1013" kern="1200">
          <a:solidFill>
            <a:schemeClr val="tx1"/>
          </a:solidFill>
          <a:latin typeface="+mn-lt"/>
          <a:ea typeface="+mn-ea"/>
          <a:cs typeface="+mn-cs"/>
        </a:defRPr>
      </a:lvl3pPr>
      <a:lvl4pPr marL="771515" algn="l" defTabSz="514344" rtl="0" eaLnBrk="1" latinLnBrk="0" hangingPunct="1">
        <a:defRPr sz="1013" kern="1200">
          <a:solidFill>
            <a:schemeClr val="tx1"/>
          </a:solidFill>
          <a:latin typeface="+mn-lt"/>
          <a:ea typeface="+mn-ea"/>
          <a:cs typeface="+mn-cs"/>
        </a:defRPr>
      </a:lvl4pPr>
      <a:lvl5pPr marL="1028688" algn="l" defTabSz="514344" rtl="0" eaLnBrk="1" latinLnBrk="0" hangingPunct="1">
        <a:defRPr sz="1013" kern="1200">
          <a:solidFill>
            <a:schemeClr val="tx1"/>
          </a:solidFill>
          <a:latin typeface="+mn-lt"/>
          <a:ea typeface="+mn-ea"/>
          <a:cs typeface="+mn-cs"/>
        </a:defRPr>
      </a:lvl5pPr>
      <a:lvl6pPr marL="1285860" algn="l" defTabSz="514344" rtl="0" eaLnBrk="1" latinLnBrk="0" hangingPunct="1">
        <a:defRPr sz="1013" kern="1200">
          <a:solidFill>
            <a:schemeClr val="tx1"/>
          </a:solidFill>
          <a:latin typeface="+mn-lt"/>
          <a:ea typeface="+mn-ea"/>
          <a:cs typeface="+mn-cs"/>
        </a:defRPr>
      </a:lvl6pPr>
      <a:lvl7pPr marL="1543032" algn="l" defTabSz="514344" rtl="0" eaLnBrk="1" latinLnBrk="0" hangingPunct="1">
        <a:defRPr sz="1013" kern="1200">
          <a:solidFill>
            <a:schemeClr val="tx1"/>
          </a:solidFill>
          <a:latin typeface="+mn-lt"/>
          <a:ea typeface="+mn-ea"/>
          <a:cs typeface="+mn-cs"/>
        </a:defRPr>
      </a:lvl7pPr>
      <a:lvl8pPr marL="1800203" algn="l" defTabSz="514344" rtl="0" eaLnBrk="1" latinLnBrk="0" hangingPunct="1">
        <a:defRPr sz="1013" kern="1200">
          <a:solidFill>
            <a:schemeClr val="tx1"/>
          </a:solidFill>
          <a:latin typeface="+mn-lt"/>
          <a:ea typeface="+mn-ea"/>
          <a:cs typeface="+mn-cs"/>
        </a:defRPr>
      </a:lvl8pPr>
      <a:lvl9pPr marL="2057375" algn="l" defTabSz="514344"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03350" y="789385"/>
            <a:ext cx="7283450" cy="59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Titre</a:t>
            </a:r>
          </a:p>
        </p:txBody>
      </p:sp>
      <p:sp>
        <p:nvSpPr>
          <p:cNvPr id="4100" name="Rectangle 4"/>
          <p:cNvSpPr>
            <a:spLocks noGrp="1" noChangeArrowheads="1"/>
          </p:cNvSpPr>
          <p:nvPr>
            <p:ph type="dt" sz="half" idx="2"/>
          </p:nvPr>
        </p:nvSpPr>
        <p:spPr bwMode="auto">
          <a:xfrm>
            <a:off x="457200" y="4786313"/>
            <a:ext cx="2133600" cy="25479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b="1">
                <a:solidFill>
                  <a:srgbClr val="009999"/>
                </a:solidFill>
                <a:latin typeface="Arial" charset="0"/>
              </a:defRPr>
            </a:lvl1pPr>
          </a:lstStyle>
          <a:p>
            <a:pPr>
              <a:defRPr/>
            </a:pPr>
            <a:r>
              <a:rPr lang="fr-FR"/>
              <a:t>Fondation ILDYS</a:t>
            </a:r>
          </a:p>
        </p:txBody>
      </p:sp>
      <p:sp>
        <p:nvSpPr>
          <p:cNvPr id="4101"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defRPr>
            </a:lvl1pPr>
          </a:lstStyle>
          <a:p>
            <a:pPr>
              <a:defRPr/>
            </a:pPr>
            <a:endParaRPr lang="fr-FR"/>
          </a:p>
        </p:txBody>
      </p:sp>
      <p:sp>
        <p:nvSpPr>
          <p:cNvPr id="4102"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atin typeface="Arial" charset="0"/>
              </a:defRPr>
            </a:lvl1pPr>
          </a:lstStyle>
          <a:p>
            <a:pPr>
              <a:defRPr/>
            </a:pPr>
            <a:r>
              <a:rPr lang="fr-FR"/>
              <a:t>1</a:t>
            </a:r>
          </a:p>
        </p:txBody>
      </p:sp>
      <p:pic>
        <p:nvPicPr>
          <p:cNvPr id="1030" name="Picture 8" descr="entete"/>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b="47818"/>
          <a:stretch>
            <a:fillRect/>
          </a:stretch>
        </p:blipFill>
        <p:spPr bwMode="auto">
          <a:xfrm>
            <a:off x="0" y="-20241"/>
            <a:ext cx="9144000"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riangle isocèle 10"/>
          <p:cNvSpPr/>
          <p:nvPr userDrawn="1"/>
        </p:nvSpPr>
        <p:spPr>
          <a:xfrm rot="5400000">
            <a:off x="1029098" y="1019970"/>
            <a:ext cx="188119" cy="160337"/>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350"/>
          </a:p>
        </p:txBody>
      </p:sp>
    </p:spTree>
    <p:extLst>
      <p:ext uri="{BB962C8B-B14F-4D97-AF65-F5344CB8AC3E}">
        <p14:creationId xmlns:p14="http://schemas.microsoft.com/office/powerpoint/2010/main" val="260797778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sldNum="0" hdr="0" ftr="0"/>
  <p:txStyles>
    <p:titleStyle>
      <a:lvl1pPr algn="l" rtl="0" eaLnBrk="0" fontAlgn="base" hangingPunct="0">
        <a:spcBef>
          <a:spcPct val="0"/>
        </a:spcBef>
        <a:spcAft>
          <a:spcPct val="0"/>
        </a:spcAft>
        <a:defRPr sz="2700">
          <a:solidFill>
            <a:srgbClr val="7F7F7F"/>
          </a:solidFill>
          <a:latin typeface="+mj-lt"/>
          <a:ea typeface="+mj-ea"/>
          <a:cs typeface="+mj-cs"/>
        </a:defRPr>
      </a:lvl1pPr>
      <a:lvl2pPr algn="l" rtl="0" eaLnBrk="0" fontAlgn="base" hangingPunct="0">
        <a:spcBef>
          <a:spcPct val="0"/>
        </a:spcBef>
        <a:spcAft>
          <a:spcPct val="0"/>
        </a:spcAft>
        <a:defRPr sz="2700">
          <a:solidFill>
            <a:srgbClr val="7F7F7F"/>
          </a:solidFill>
          <a:latin typeface="Arial" charset="0"/>
        </a:defRPr>
      </a:lvl2pPr>
      <a:lvl3pPr algn="l" rtl="0" eaLnBrk="0" fontAlgn="base" hangingPunct="0">
        <a:spcBef>
          <a:spcPct val="0"/>
        </a:spcBef>
        <a:spcAft>
          <a:spcPct val="0"/>
        </a:spcAft>
        <a:defRPr sz="2700">
          <a:solidFill>
            <a:srgbClr val="7F7F7F"/>
          </a:solidFill>
          <a:latin typeface="Arial" charset="0"/>
        </a:defRPr>
      </a:lvl3pPr>
      <a:lvl4pPr algn="l" rtl="0" eaLnBrk="0" fontAlgn="base" hangingPunct="0">
        <a:spcBef>
          <a:spcPct val="0"/>
        </a:spcBef>
        <a:spcAft>
          <a:spcPct val="0"/>
        </a:spcAft>
        <a:defRPr sz="2700">
          <a:solidFill>
            <a:srgbClr val="7F7F7F"/>
          </a:solidFill>
          <a:latin typeface="Arial" charset="0"/>
        </a:defRPr>
      </a:lvl4pPr>
      <a:lvl5pPr algn="l" rtl="0" eaLnBrk="0" fontAlgn="base" hangingPunct="0">
        <a:spcBef>
          <a:spcPct val="0"/>
        </a:spcBef>
        <a:spcAft>
          <a:spcPct val="0"/>
        </a:spcAft>
        <a:defRPr sz="2700">
          <a:solidFill>
            <a:srgbClr val="7F7F7F"/>
          </a:solidFill>
          <a:latin typeface="Arial" charset="0"/>
        </a:defRPr>
      </a:lvl5pPr>
      <a:lvl6pPr marL="342900" algn="ctr" rtl="0" fontAlgn="base">
        <a:spcBef>
          <a:spcPct val="0"/>
        </a:spcBef>
        <a:spcAft>
          <a:spcPct val="0"/>
        </a:spcAft>
        <a:defRPr sz="3300">
          <a:solidFill>
            <a:schemeClr val="tx2"/>
          </a:solidFill>
          <a:latin typeface="Arial" charset="0"/>
        </a:defRPr>
      </a:lvl6pPr>
      <a:lvl7pPr marL="685800" algn="ctr" rtl="0" fontAlgn="base">
        <a:spcBef>
          <a:spcPct val="0"/>
        </a:spcBef>
        <a:spcAft>
          <a:spcPct val="0"/>
        </a:spcAft>
        <a:defRPr sz="3300">
          <a:solidFill>
            <a:schemeClr val="tx2"/>
          </a:solidFill>
          <a:latin typeface="Arial" charset="0"/>
        </a:defRPr>
      </a:lvl7pPr>
      <a:lvl8pPr marL="1028700" algn="ctr" rtl="0" fontAlgn="base">
        <a:spcBef>
          <a:spcPct val="0"/>
        </a:spcBef>
        <a:spcAft>
          <a:spcPct val="0"/>
        </a:spcAft>
        <a:defRPr sz="3300">
          <a:solidFill>
            <a:schemeClr val="tx2"/>
          </a:solidFill>
          <a:latin typeface="Arial" charset="0"/>
        </a:defRPr>
      </a:lvl8pPr>
      <a:lvl9pPr marL="1371600" algn="ctr" rtl="0" fontAlgn="base">
        <a:spcBef>
          <a:spcPct val="0"/>
        </a:spcBef>
        <a:spcAft>
          <a:spcPct val="0"/>
        </a:spcAft>
        <a:defRPr sz="3300">
          <a:solidFill>
            <a:schemeClr val="tx2"/>
          </a:solidFill>
          <a:latin typeface="Arial" charset="0"/>
        </a:defRPr>
      </a:lvl9pPr>
    </p:titleStyle>
    <p:bodyStyle>
      <a:lvl1pPr marL="257175" indent="-257175" algn="l" rtl="0" eaLnBrk="0" fontAlgn="base" hangingPunct="0">
        <a:spcBef>
          <a:spcPct val="20000"/>
        </a:spcBef>
        <a:spcAft>
          <a:spcPct val="0"/>
        </a:spcAft>
        <a:buFont typeface="Courier New" panose="02070309020205020404" pitchFamily="49" charset="0"/>
        <a:defRPr sz="12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1563638"/>
            <a:ext cx="8229600" cy="1296144"/>
          </a:xfrm>
        </p:spPr>
        <p:txBody>
          <a:bodyPr>
            <a:normAutofit fontScale="90000"/>
          </a:bodyPr>
          <a:lstStyle/>
          <a:p>
            <a:r>
              <a:rPr lang="fr-FR" sz="4400" b="1" dirty="0">
                <a:solidFill>
                  <a:srgbClr val="97BF0D"/>
                </a:solidFill>
              </a:rPr>
              <a:t>CSE</a:t>
            </a:r>
            <a:br>
              <a:rPr lang="fr-FR" sz="2900" b="1" dirty="0">
                <a:solidFill>
                  <a:srgbClr val="97BF0D"/>
                </a:solidFill>
              </a:rPr>
            </a:br>
            <a:br>
              <a:rPr lang="fr-FR" sz="2900" b="1" dirty="0">
                <a:solidFill>
                  <a:srgbClr val="97BF0D"/>
                </a:solidFill>
              </a:rPr>
            </a:br>
            <a:r>
              <a:rPr lang="fr-FR" sz="2900" b="1" dirty="0">
                <a:solidFill>
                  <a:srgbClr val="97BF0D"/>
                </a:solidFill>
              </a:rPr>
              <a:t> </a:t>
            </a:r>
            <a:r>
              <a:rPr lang="fr-FR" sz="2900" dirty="0">
                <a:solidFill>
                  <a:schemeClr val="tx1">
                    <a:lumMod val="75000"/>
                    <a:lumOff val="25000"/>
                  </a:schemeClr>
                </a:solidFill>
              </a:rPr>
              <a:t>23 Septembre 2025</a:t>
            </a:r>
            <a:br>
              <a:rPr lang="fr-FR" sz="3100" b="1" dirty="0">
                <a:solidFill>
                  <a:schemeClr val="tx1">
                    <a:lumMod val="75000"/>
                    <a:lumOff val="25000"/>
                  </a:schemeClr>
                </a:solidFill>
              </a:rPr>
            </a:br>
            <a:r>
              <a:rPr lang="fr-FR" sz="3100" b="1" dirty="0">
                <a:solidFill>
                  <a:schemeClr val="tx1">
                    <a:lumMod val="75000"/>
                    <a:lumOff val="25000"/>
                  </a:schemeClr>
                </a:solidFill>
              </a:rPr>
              <a:t> </a:t>
            </a:r>
            <a:endParaRPr lang="fr-FR" sz="3100" dirty="0">
              <a:solidFill>
                <a:schemeClr val="tx1">
                  <a:lumMod val="75000"/>
                  <a:lumOff val="25000"/>
                </a:schemeClr>
              </a:solidFill>
            </a:endParaRPr>
          </a:p>
        </p:txBody>
      </p:sp>
    </p:spTree>
    <p:extLst>
      <p:ext uri="{BB962C8B-B14F-4D97-AF65-F5344CB8AC3E}">
        <p14:creationId xmlns:p14="http://schemas.microsoft.com/office/powerpoint/2010/main" val="3568424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BADB0"/>
        </a:solidFill>
        <a:effectLst/>
      </p:bgPr>
    </p:bg>
    <p:spTree>
      <p:nvGrpSpPr>
        <p:cNvPr id="1" name=""/>
        <p:cNvGrpSpPr/>
        <p:nvPr/>
      </p:nvGrpSpPr>
      <p:grpSpPr>
        <a:xfrm>
          <a:off x="0" y="0"/>
          <a:ext cx="0" cy="0"/>
          <a:chOff x="0" y="0"/>
          <a:chExt cx="0" cy="0"/>
        </a:xfrm>
      </p:grpSpPr>
      <p:sp>
        <p:nvSpPr>
          <p:cNvPr id="5" name="Titre 3"/>
          <p:cNvSpPr txBox="1">
            <a:spLocks/>
          </p:cNvSpPr>
          <p:nvPr/>
        </p:nvSpPr>
        <p:spPr>
          <a:xfrm>
            <a:off x="251522" y="2586572"/>
            <a:ext cx="8406676" cy="1857388"/>
          </a:xfrm>
          <a:prstGeom prst="rect">
            <a:avLst/>
          </a:prstGeom>
        </p:spPr>
        <p:txBody>
          <a:bodyPr/>
          <a:lstStyle/>
          <a:p>
            <a:pPr marL="742940" indent="-742940" algn="ctr" defTabSz="914285">
              <a:spcBef>
                <a:spcPct val="0"/>
              </a:spcBef>
              <a:defRPr/>
            </a:pPr>
            <a:endParaRPr lang="fr-FR" sz="4800" cap="all" dirty="0">
              <a:solidFill>
                <a:prstClr val="white"/>
              </a:solidFill>
              <a:latin typeface="Santana" pitchFamily="2" charset="0"/>
              <a:ea typeface="Open Sans" pitchFamily="34" charset="0"/>
              <a:cs typeface="Open Sans" pitchFamily="34" charset="0"/>
            </a:endParaRPr>
          </a:p>
          <a:p>
            <a:pPr lvl="0" algn="ctr">
              <a:tabLst>
                <a:tab pos="450843" algn="l"/>
              </a:tabLst>
            </a:pPr>
            <a:r>
              <a:rPr lang="fr-FR" sz="2800" b="1" dirty="0">
                <a:solidFill>
                  <a:prstClr val="white"/>
                </a:solidFill>
                <a:latin typeface="Open Sans"/>
              </a:rPr>
              <a:t>Projet d’Etablissement Sanitaire</a:t>
            </a:r>
            <a:endParaRPr lang="fr-FR" sz="2800" b="1" dirty="0">
              <a:solidFill>
                <a:prstClr val="white"/>
              </a:solidFill>
              <a:latin typeface="Santana" pitchFamily="2" charset="0"/>
            </a:endParaRPr>
          </a:p>
        </p:txBody>
      </p:sp>
      <p:pic>
        <p:nvPicPr>
          <p:cNvPr id="7" name="Image 6" descr="logo_ildys transparent.png"/>
          <p:cNvPicPr>
            <a:picLocks noChangeAspect="1"/>
          </p:cNvPicPr>
          <p:nvPr/>
        </p:nvPicPr>
        <p:blipFill>
          <a:blip r:embed="rId2" cstate="print">
            <a:duotone>
              <a:schemeClr val="bg2">
                <a:shade val="45000"/>
                <a:satMod val="135000"/>
              </a:schemeClr>
              <a:prstClr val="white"/>
            </a:duotone>
            <a:lum bright="40000" contrast="40000"/>
          </a:blip>
          <a:stretch>
            <a:fillRect/>
          </a:stretch>
        </p:blipFill>
        <p:spPr>
          <a:xfrm>
            <a:off x="7072363" y="204859"/>
            <a:ext cx="1571604" cy="652380"/>
          </a:xfrm>
          <a:prstGeom prst="rect">
            <a:avLst/>
          </a:prstGeom>
        </p:spPr>
      </p:pic>
      <p:sp>
        <p:nvSpPr>
          <p:cNvPr id="6" name="Ellipse 5"/>
          <p:cNvSpPr/>
          <p:nvPr/>
        </p:nvSpPr>
        <p:spPr>
          <a:xfrm>
            <a:off x="3467093" y="1071555"/>
            <a:ext cx="1962164" cy="18573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5">
              <a:defRPr/>
            </a:pPr>
            <a:endParaRPr lang="fr-FR" sz="1801" dirty="0">
              <a:solidFill>
                <a:prstClr val="white"/>
              </a:solidFill>
              <a:latin typeface="Calibri"/>
            </a:endParaRPr>
          </a:p>
        </p:txBody>
      </p:sp>
      <p:pic>
        <p:nvPicPr>
          <p:cNvPr id="1026" name="Picture 2"/>
          <p:cNvPicPr>
            <a:picLocks noChangeAspect="1" noChangeArrowheads="1"/>
          </p:cNvPicPr>
          <p:nvPr/>
        </p:nvPicPr>
        <p:blipFill>
          <a:blip r:embed="rId3" cstate="print"/>
          <a:srcRect/>
          <a:stretch>
            <a:fillRect/>
          </a:stretch>
        </p:blipFill>
        <p:spPr bwMode="auto">
          <a:xfrm>
            <a:off x="3714745" y="1428742"/>
            <a:ext cx="1343027" cy="1228725"/>
          </a:xfrm>
          <a:prstGeom prst="rect">
            <a:avLst/>
          </a:prstGeom>
          <a:noFill/>
          <a:ln w="9525">
            <a:noFill/>
            <a:miter lim="800000"/>
            <a:headEnd/>
            <a:tailEnd/>
          </a:ln>
          <a:effectLst/>
        </p:spPr>
      </p:pic>
    </p:spTree>
    <p:extLst>
      <p:ext uri="{BB962C8B-B14F-4D97-AF65-F5344CB8AC3E}">
        <p14:creationId xmlns:p14="http://schemas.microsoft.com/office/powerpoint/2010/main" val="40373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57158" y="0"/>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a:tabLst>
                <a:tab pos="355600" algn="l"/>
              </a:tabLst>
              <a:defRPr/>
            </a:pPr>
            <a:endParaRPr lang="fr-FR" sz="1800" b="1" dirty="0">
              <a:solidFill>
                <a:srgbClr val="97BF0D"/>
              </a:solidFill>
            </a:endParaRPr>
          </a:p>
        </p:txBody>
      </p:sp>
      <p:sp>
        <p:nvSpPr>
          <p:cNvPr id="6" name="Titre 1"/>
          <p:cNvSpPr txBox="1">
            <a:spLocks/>
          </p:cNvSpPr>
          <p:nvPr/>
        </p:nvSpPr>
        <p:spPr>
          <a:xfrm>
            <a:off x="467544" y="123478"/>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marL="0" lvl="1">
              <a:spcBef>
                <a:spcPct val="0"/>
              </a:spcBef>
              <a:tabLst>
                <a:tab pos="355600" algn="l"/>
              </a:tabLst>
              <a:defRPr/>
            </a:pPr>
            <a:r>
              <a:rPr lang="fr-FR" sz="1800" b="1" dirty="0">
                <a:solidFill>
                  <a:srgbClr val="97BF0D"/>
                </a:solidFill>
                <a:latin typeface="Open Sans"/>
              </a:rPr>
              <a:t>1. 	</a:t>
            </a:r>
            <a:r>
              <a:rPr lang="fr-FR" b="1" dirty="0">
                <a:solidFill>
                  <a:srgbClr val="97BF0D"/>
                </a:solidFill>
                <a:latin typeface="Open Sans"/>
                <a:cs typeface="Arial" panose="020B0604020202020204" pitchFamily="34" charset="0"/>
              </a:rPr>
              <a:t>Le rétroplanning</a:t>
            </a:r>
          </a:p>
        </p:txBody>
      </p:sp>
      <p:sp>
        <p:nvSpPr>
          <p:cNvPr id="9" name="Espace réservé du contenu 2"/>
          <p:cNvSpPr txBox="1">
            <a:spLocks/>
          </p:cNvSpPr>
          <p:nvPr/>
        </p:nvSpPr>
        <p:spPr>
          <a:xfrm>
            <a:off x="357158" y="889960"/>
            <a:ext cx="8229600"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8" name="Espace réservé du contenu 2"/>
          <p:cNvSpPr txBox="1">
            <a:spLocks/>
          </p:cNvSpPr>
          <p:nvPr/>
        </p:nvSpPr>
        <p:spPr>
          <a:xfrm>
            <a:off x="467544" y="915566"/>
            <a:ext cx="7128792"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44404">
              <a:buNone/>
              <a:tabLst>
                <a:tab pos="625475" algn="l"/>
              </a:tabLst>
            </a:pPr>
            <a:endParaRPr lang="fr-FR" sz="800" b="1" u="sng" dirty="0">
              <a:solidFill>
                <a:schemeClr val="accent3">
                  <a:lumMod val="75000"/>
                </a:schemeClr>
              </a:solidFill>
              <a:latin typeface="Open Sans" panose="020B0606030504020204"/>
            </a:endParaRPr>
          </a:p>
          <a:p>
            <a:pPr marL="625475" lvl="1" indent="-269875">
              <a:buNone/>
              <a:tabLst>
                <a:tab pos="625475" algn="l"/>
              </a:tabLst>
            </a:pPr>
            <a:endParaRPr lang="fr-FR" sz="1800" b="1" dirty="0">
              <a:solidFill>
                <a:srgbClr val="3BADB0"/>
              </a:solidFill>
              <a:latin typeface="Open Sans" panose="020B0606030504020204"/>
            </a:endParaRPr>
          </a:p>
          <a:p>
            <a:pPr marL="625475" lvl="1" indent="-269875">
              <a:buNone/>
              <a:tabLst>
                <a:tab pos="625475" algn="l"/>
              </a:tabLst>
            </a:pPr>
            <a:endParaRPr lang="fr-FR" sz="1400" b="1" dirty="0">
              <a:solidFill>
                <a:srgbClr val="3BADB0"/>
              </a:solidFill>
              <a:latin typeface="Open Sans" panose="020B0606030504020204"/>
            </a:endParaRPr>
          </a:p>
          <a:p>
            <a:pPr marL="625475" indent="-269875">
              <a:buNone/>
              <a:tabLst>
                <a:tab pos="625475" algn="l"/>
              </a:tabLst>
            </a:pPr>
            <a:endParaRPr lang="fr-FR" sz="1400" b="1" dirty="0">
              <a:solidFill>
                <a:srgbClr val="3BADB0"/>
              </a:solidFill>
              <a:latin typeface="Open Sans" panose="020B0606030504020204"/>
            </a:endParaRPr>
          </a:p>
          <a:p>
            <a:pPr marL="355600" lvl="1" indent="0" algn="just">
              <a:spcBef>
                <a:spcPts val="0"/>
              </a:spcBef>
              <a:buNone/>
              <a:tabLst>
                <a:tab pos="625475" algn="l"/>
              </a:tabLst>
            </a:pPr>
            <a:endParaRPr lang="fr-FR" sz="1500" b="1" dirty="0">
              <a:solidFill>
                <a:srgbClr val="3BADB0"/>
              </a:solidFill>
              <a:latin typeface="Open Sans" panose="020B0606030504020204"/>
            </a:endParaRPr>
          </a:p>
          <a:p>
            <a:pPr marL="893763" lvl="1" indent="-342900" algn="just">
              <a:buClr>
                <a:schemeClr val="tx1"/>
              </a:buClr>
              <a:buNone/>
              <a:defRPr/>
            </a:pPr>
            <a:endParaRPr lang="fr-FR" sz="1400" dirty="0">
              <a:solidFill>
                <a:schemeClr val="tx1">
                  <a:lumMod val="75000"/>
                  <a:lumOff val="25000"/>
                </a:schemeClr>
              </a:solidFill>
              <a:latin typeface="Open Sans" pitchFamily="34" charset="0"/>
              <a:ea typeface="Open Sans" pitchFamily="34" charset="0"/>
              <a:cs typeface="Open Sans" pitchFamily="34" charset="0"/>
            </a:endParaRPr>
          </a:p>
          <a:p>
            <a:pPr marL="355600" lvl="1" indent="0" algn="just">
              <a:spcBef>
                <a:spcPts val="0"/>
              </a:spcBef>
              <a:buNone/>
              <a:tabLst>
                <a:tab pos="625475" algn="l"/>
              </a:tabLst>
            </a:pPr>
            <a:endParaRPr lang="fr-FR" sz="1500" b="1" dirty="0">
              <a:solidFill>
                <a:srgbClr val="3BADB0"/>
              </a:solidFill>
              <a:latin typeface="Open Sans" panose="020B0606030504020204"/>
            </a:endParaRPr>
          </a:p>
          <a:p>
            <a:pPr marL="866730" lvl="2" indent="-285750" algn="just">
              <a:spcBef>
                <a:spcPts val="0"/>
              </a:spcBef>
              <a:buFont typeface="Wingdings" panose="05000000000000000000" pitchFamily="2" charset="2"/>
              <a:buChar char="§"/>
              <a:tabLst>
                <a:tab pos="538163" algn="l"/>
              </a:tabLst>
            </a:pPr>
            <a:endParaRPr lang="fr-FR" sz="1400" dirty="0">
              <a:solidFill>
                <a:schemeClr val="tx1">
                  <a:lumMod val="75000"/>
                  <a:lumOff val="25000"/>
                </a:schemeClr>
              </a:solidFill>
            </a:endParaRPr>
          </a:p>
          <a:p>
            <a:pPr marL="1038128" lvl="3" indent="0" algn="just">
              <a:spcBef>
                <a:spcPts val="0"/>
              </a:spcBef>
              <a:buNone/>
              <a:tabLst>
                <a:tab pos="538163" algn="l"/>
              </a:tabLst>
            </a:pPr>
            <a:endParaRPr lang="fr-FR" sz="1200" dirty="0">
              <a:solidFill>
                <a:schemeClr val="tx1">
                  <a:lumMod val="75000"/>
                  <a:lumOff val="25000"/>
                </a:schemeClr>
              </a:solidFill>
            </a:endParaRPr>
          </a:p>
          <a:p>
            <a:pPr marL="1323878" lvl="3" indent="-285750" algn="just">
              <a:spcBef>
                <a:spcPts val="0"/>
              </a:spcBef>
              <a:buFont typeface="Wingdings" panose="05000000000000000000" pitchFamily="2" charset="2"/>
              <a:buChar char="§"/>
              <a:tabLst>
                <a:tab pos="538163" algn="l"/>
              </a:tabLst>
            </a:pPr>
            <a:endParaRPr lang="fr-FR" sz="1400" dirty="0">
              <a:solidFill>
                <a:schemeClr val="tx1">
                  <a:lumMod val="75000"/>
                  <a:lumOff val="25000"/>
                </a:schemeClr>
              </a:solidFill>
            </a:endParaRPr>
          </a:p>
          <a:p>
            <a:pPr marL="938168" lvl="2" indent="-357188" algn="just">
              <a:spcBef>
                <a:spcPts val="0"/>
              </a:spcBef>
              <a:buAutoNum type="alphaLcParenR"/>
              <a:tabLst>
                <a:tab pos="538163" algn="l"/>
              </a:tabLst>
            </a:pPr>
            <a:endParaRPr lang="fr-FR" sz="1400" b="1" dirty="0">
              <a:solidFill>
                <a:srgbClr val="3BADB0"/>
              </a:solidFill>
              <a:latin typeface="Open Sans" panose="020B0606030504020204"/>
            </a:endParaRPr>
          </a:p>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10" name="Espace réservé du contenu 2">
            <a:extLst>
              <a:ext uri="{FF2B5EF4-FFF2-40B4-BE49-F238E27FC236}">
                <a16:creationId xmlns:a16="http://schemas.microsoft.com/office/drawing/2014/main" id="{CD992974-EA66-4A53-AA8B-118C67F53CAD}"/>
              </a:ext>
            </a:extLst>
          </p:cNvPr>
          <p:cNvSpPr txBox="1">
            <a:spLocks/>
          </p:cNvSpPr>
          <p:nvPr/>
        </p:nvSpPr>
        <p:spPr>
          <a:xfrm>
            <a:off x="0" y="3723878"/>
            <a:ext cx="8442742" cy="1099997"/>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5600" lvl="1" indent="0">
              <a:buNone/>
              <a:tabLst>
                <a:tab pos="625475" algn="l"/>
              </a:tabLst>
            </a:pPr>
            <a:r>
              <a:rPr lang="fr-FR" sz="1400" b="1" dirty="0">
                <a:latin typeface="Open Sans" panose="020B0606030504020204"/>
              </a:rPr>
              <a:t>Une livraison du PE initialement prévue courant mai 2025 décalée à Septembre pour :</a:t>
            </a:r>
          </a:p>
          <a:p>
            <a:pPr marL="1041355" lvl="2" indent="-285750">
              <a:tabLst>
                <a:tab pos="625475" algn="l"/>
              </a:tabLst>
            </a:pPr>
            <a:r>
              <a:rPr lang="fr-FR" sz="1200" dirty="0">
                <a:latin typeface="Open Sans" panose="020B0606030504020204"/>
              </a:rPr>
              <a:t>Tenir compte des orientations du CPOM</a:t>
            </a:r>
          </a:p>
          <a:p>
            <a:pPr marL="1041355" lvl="2" indent="-285750">
              <a:tabLst>
                <a:tab pos="625475" algn="l"/>
              </a:tabLst>
            </a:pPr>
            <a:r>
              <a:rPr lang="fr-FR" sz="1200" dirty="0">
                <a:latin typeface="Open Sans" panose="020B0606030504020204"/>
              </a:rPr>
              <a:t>Consolider certains projets </a:t>
            </a:r>
          </a:p>
          <a:p>
            <a:pPr marL="1041355" lvl="2" indent="-285750">
              <a:tabLst>
                <a:tab pos="625475" algn="l"/>
              </a:tabLst>
            </a:pPr>
            <a:r>
              <a:rPr lang="fr-FR" sz="1200" dirty="0">
                <a:latin typeface="Open Sans" panose="020B0606030504020204"/>
              </a:rPr>
              <a:t>Tenir compte du calendrier des instances (CME, CDU, CSE, CA)</a:t>
            </a:r>
          </a:p>
          <a:p>
            <a:pPr marL="893763" lvl="1" indent="-342900" algn="just">
              <a:buClr>
                <a:schemeClr val="tx1"/>
              </a:buClr>
              <a:buNone/>
              <a:defRPr/>
            </a:pPr>
            <a:endParaRPr lang="fr-FR" sz="1400" dirty="0">
              <a:latin typeface="Open Sans" pitchFamily="34" charset="0"/>
              <a:ea typeface="Open Sans" pitchFamily="34" charset="0"/>
              <a:cs typeface="Open Sans" pitchFamily="34" charset="0"/>
            </a:endParaRPr>
          </a:p>
          <a:p>
            <a:pPr marL="355600" lvl="1" indent="0" algn="just">
              <a:spcBef>
                <a:spcPts val="0"/>
              </a:spcBef>
              <a:buNone/>
              <a:tabLst>
                <a:tab pos="625475" algn="l"/>
              </a:tabLst>
            </a:pPr>
            <a:endParaRPr lang="fr-FR" sz="1400" b="1" dirty="0">
              <a:solidFill>
                <a:srgbClr val="3BADB0"/>
              </a:solidFill>
              <a:latin typeface="Open Sans" panose="020B0606030504020204"/>
            </a:endParaRPr>
          </a:p>
          <a:p>
            <a:pPr marL="866730" lvl="2" indent="-285750" algn="just">
              <a:spcBef>
                <a:spcPts val="0"/>
              </a:spcBef>
              <a:buFont typeface="Wingdings" panose="05000000000000000000" pitchFamily="2" charset="2"/>
              <a:buChar char="§"/>
              <a:tabLst>
                <a:tab pos="538163" algn="l"/>
              </a:tabLst>
            </a:pPr>
            <a:endParaRPr lang="fr-FR" sz="1400" dirty="0">
              <a:solidFill>
                <a:schemeClr val="tx1">
                  <a:lumMod val="75000"/>
                  <a:lumOff val="25000"/>
                </a:schemeClr>
              </a:solidFill>
            </a:endParaRPr>
          </a:p>
          <a:p>
            <a:pPr marL="1038128" lvl="3" indent="0" algn="just">
              <a:spcBef>
                <a:spcPts val="0"/>
              </a:spcBef>
              <a:buNone/>
              <a:tabLst>
                <a:tab pos="538163" algn="l"/>
              </a:tabLst>
            </a:pPr>
            <a:endParaRPr lang="fr-FR" sz="1400" dirty="0">
              <a:solidFill>
                <a:schemeClr val="tx1">
                  <a:lumMod val="75000"/>
                  <a:lumOff val="25000"/>
                </a:schemeClr>
              </a:solidFill>
            </a:endParaRPr>
          </a:p>
          <a:p>
            <a:pPr marL="1323878" lvl="3" indent="-285750" algn="just">
              <a:spcBef>
                <a:spcPts val="0"/>
              </a:spcBef>
              <a:buFont typeface="Wingdings" panose="05000000000000000000" pitchFamily="2" charset="2"/>
              <a:buChar char="§"/>
              <a:tabLst>
                <a:tab pos="538163" algn="l"/>
              </a:tabLst>
            </a:pPr>
            <a:endParaRPr lang="fr-FR" sz="1400" dirty="0">
              <a:solidFill>
                <a:schemeClr val="tx1">
                  <a:lumMod val="75000"/>
                  <a:lumOff val="25000"/>
                </a:schemeClr>
              </a:solidFill>
            </a:endParaRPr>
          </a:p>
          <a:p>
            <a:pPr marL="938168" lvl="2" indent="-357188" algn="just">
              <a:spcBef>
                <a:spcPts val="0"/>
              </a:spcBef>
              <a:buAutoNum type="alphaLcParenR"/>
              <a:tabLst>
                <a:tab pos="538163" algn="l"/>
              </a:tabLst>
            </a:pPr>
            <a:endParaRPr lang="fr-FR" sz="1400" b="1" dirty="0">
              <a:solidFill>
                <a:srgbClr val="3BADB0"/>
              </a:solidFill>
              <a:latin typeface="Open Sans" panose="020B0606030504020204"/>
            </a:endParaRPr>
          </a:p>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grpSp>
        <p:nvGrpSpPr>
          <p:cNvPr id="2" name="Group 4"/>
          <p:cNvGrpSpPr>
            <a:grpSpLocks noChangeAspect="1"/>
          </p:cNvGrpSpPr>
          <p:nvPr/>
        </p:nvGrpSpPr>
        <p:grpSpPr bwMode="auto">
          <a:xfrm>
            <a:off x="0" y="1131590"/>
            <a:ext cx="9144000" cy="2357437"/>
            <a:chOff x="0" y="725"/>
            <a:chExt cx="5760" cy="1485"/>
          </a:xfrm>
        </p:grpSpPr>
        <p:sp>
          <p:nvSpPr>
            <p:cNvPr id="3" name="AutoShape 3"/>
            <p:cNvSpPr>
              <a:spLocks noChangeAspect="1" noChangeArrowheads="1" noTextEdit="1"/>
            </p:cNvSpPr>
            <p:nvPr/>
          </p:nvSpPr>
          <p:spPr bwMode="auto">
            <a:xfrm>
              <a:off x="0" y="725"/>
              <a:ext cx="5760" cy="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4"/>
              <a:ext cx="5763" cy="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55026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57158" y="0"/>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a:tabLst>
                <a:tab pos="355600" algn="l"/>
              </a:tabLst>
              <a:defRPr/>
            </a:pPr>
            <a:endParaRPr lang="fr-FR" sz="1800" b="1" dirty="0">
              <a:solidFill>
                <a:srgbClr val="97BF0D"/>
              </a:solidFill>
            </a:endParaRPr>
          </a:p>
        </p:txBody>
      </p:sp>
      <p:sp>
        <p:nvSpPr>
          <p:cNvPr id="6" name="Titre 1"/>
          <p:cNvSpPr txBox="1">
            <a:spLocks/>
          </p:cNvSpPr>
          <p:nvPr/>
        </p:nvSpPr>
        <p:spPr>
          <a:xfrm>
            <a:off x="467544" y="123478"/>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marL="0" lvl="1">
              <a:spcBef>
                <a:spcPct val="0"/>
              </a:spcBef>
              <a:tabLst>
                <a:tab pos="355600" algn="l"/>
              </a:tabLst>
              <a:defRPr/>
            </a:pPr>
            <a:r>
              <a:rPr lang="fr-FR" b="1" dirty="0">
                <a:solidFill>
                  <a:srgbClr val="97BF0D"/>
                </a:solidFill>
                <a:latin typeface="Open Sans"/>
              </a:rPr>
              <a:t>2</a:t>
            </a:r>
            <a:r>
              <a:rPr lang="fr-FR" sz="1800" b="1" dirty="0">
                <a:solidFill>
                  <a:srgbClr val="97BF0D"/>
                </a:solidFill>
                <a:latin typeface="Open Sans"/>
              </a:rPr>
              <a:t>. 	</a:t>
            </a:r>
            <a:r>
              <a:rPr lang="fr-FR" sz="1800" b="1" dirty="0">
                <a:solidFill>
                  <a:srgbClr val="97BF0D"/>
                </a:solidFill>
                <a:latin typeface="Open Sans"/>
                <a:cs typeface="Arial" panose="020B0604020202020204" pitchFamily="34" charset="0"/>
              </a:rPr>
              <a:t>La méthodologie</a:t>
            </a:r>
            <a:endParaRPr lang="fr-FR" b="1" dirty="0">
              <a:solidFill>
                <a:srgbClr val="97BF0D"/>
              </a:solidFill>
              <a:latin typeface="Open Sans"/>
              <a:cs typeface="Arial" panose="020B0604020202020204" pitchFamily="34" charset="0"/>
            </a:endParaRPr>
          </a:p>
        </p:txBody>
      </p:sp>
      <p:sp>
        <p:nvSpPr>
          <p:cNvPr id="9" name="Espace réservé du contenu 2"/>
          <p:cNvSpPr txBox="1">
            <a:spLocks/>
          </p:cNvSpPr>
          <p:nvPr/>
        </p:nvSpPr>
        <p:spPr>
          <a:xfrm>
            <a:off x="357158" y="889960"/>
            <a:ext cx="8229600"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8" name="Espace réservé du contenu 2"/>
          <p:cNvSpPr txBox="1">
            <a:spLocks/>
          </p:cNvSpPr>
          <p:nvPr/>
        </p:nvSpPr>
        <p:spPr>
          <a:xfrm>
            <a:off x="467544" y="915566"/>
            <a:ext cx="7128792"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7" name="ZoneTexte 6">
            <a:extLst>
              <a:ext uri="{FF2B5EF4-FFF2-40B4-BE49-F238E27FC236}">
                <a16:creationId xmlns:a16="http://schemas.microsoft.com/office/drawing/2014/main" id="{B902F75F-B61C-44D6-9DC7-43EC2064BD15}"/>
              </a:ext>
            </a:extLst>
          </p:cNvPr>
          <p:cNvSpPr txBox="1"/>
          <p:nvPr/>
        </p:nvSpPr>
        <p:spPr>
          <a:xfrm>
            <a:off x="107504" y="811415"/>
            <a:ext cx="3634030" cy="3910942"/>
          </a:xfrm>
          <a:prstGeom prst="rect">
            <a:avLst/>
          </a:prstGeom>
          <a:noFill/>
        </p:spPr>
        <p:txBody>
          <a:bodyPr wrap="square">
            <a:spAutoFit/>
          </a:bodyPr>
          <a:lstStyle/>
          <a:p>
            <a:pPr marL="285750" indent="-285750">
              <a:lnSpc>
                <a:spcPct val="107000"/>
              </a:lnSpc>
              <a:spcBef>
                <a:spcPts val="200"/>
              </a:spcBef>
              <a:spcAft>
                <a:spcPts val="200"/>
              </a:spcAft>
              <a:buFont typeface="Courier New" panose="02070309020205020404" pitchFamily="49" charset="0"/>
              <a:buChar char="o"/>
            </a:pPr>
            <a:endParaRPr lang="fr-FR" sz="200" b="1" dirty="0">
              <a:solidFill>
                <a:srgbClr val="3BADB0"/>
              </a:solidFill>
              <a:latin typeface="Open Sans" panose="020B0606030504020204"/>
              <a:ea typeface="Open Sans Light" pitchFamily="34" charset="0"/>
              <a:cs typeface="Open Sans Light" pitchFamily="34" charset="0"/>
            </a:endParaRPr>
          </a:p>
          <a:p>
            <a:pPr>
              <a:spcBef>
                <a:spcPts val="200"/>
              </a:spcBef>
              <a:spcAft>
                <a:spcPts val="200"/>
              </a:spcAft>
            </a:pPr>
            <a:r>
              <a:rPr lang="fr-FR" sz="1400" b="1" dirty="0">
                <a:solidFill>
                  <a:srgbClr val="3BADB0"/>
                </a:solidFill>
                <a:latin typeface="Open Sans" panose="020B0606030504020204"/>
                <a:ea typeface="Open Sans Light" pitchFamily="34" charset="0"/>
                <a:cs typeface="Open Sans Light" pitchFamily="34" charset="0"/>
              </a:rPr>
              <a:t>Une démarche en plusieurs temps</a:t>
            </a:r>
          </a:p>
          <a:p>
            <a:pPr>
              <a:spcBef>
                <a:spcPts val="200"/>
              </a:spcBef>
              <a:spcAft>
                <a:spcPts val="200"/>
              </a:spcAft>
            </a:pPr>
            <a:endParaRPr lang="fr-FR" sz="1400" b="1" dirty="0">
              <a:solidFill>
                <a:srgbClr val="3BADB0"/>
              </a:solidFill>
              <a:latin typeface="Open Sans" panose="020B0606030504020204"/>
              <a:ea typeface="Open Sans Light" pitchFamily="34" charset="0"/>
              <a:cs typeface="Open Sans Light" pitchFamily="34" charset="0"/>
            </a:endParaRPr>
          </a:p>
          <a:p>
            <a:pPr marL="285750" indent="-285750">
              <a:spcBef>
                <a:spcPts val="200"/>
              </a:spcBef>
              <a:spcAft>
                <a:spcPts val="200"/>
              </a:spcAft>
              <a:buFont typeface="+mj-lt"/>
              <a:buAutoNum type="arabicPeriod"/>
            </a:pPr>
            <a:r>
              <a:rPr lang="fr-FR" sz="1200" b="1" dirty="0">
                <a:latin typeface="Open Sans" panose="020B0606030504020204"/>
                <a:ea typeface="Open Sans Light" pitchFamily="34" charset="0"/>
                <a:cs typeface="Open Sans Light" pitchFamily="34" charset="0"/>
              </a:rPr>
              <a:t>Une phase de diagnostic</a:t>
            </a:r>
          </a:p>
          <a:p>
            <a:pPr marL="355600" lvl="1" indent="-171450">
              <a:spcBef>
                <a:spcPts val="200"/>
              </a:spcBef>
              <a:spcAft>
                <a:spcPts val="200"/>
              </a:spcAft>
              <a:buFont typeface="Arial" panose="020B0604020202020204" pitchFamily="34" charset="0"/>
              <a:buChar char="•"/>
            </a:pPr>
            <a:r>
              <a:rPr lang="fr-FR" sz="1100" dirty="0"/>
              <a:t>Analyse des besoins</a:t>
            </a:r>
          </a:p>
          <a:p>
            <a:pPr marL="355600" lvl="1" indent="-171450">
              <a:spcBef>
                <a:spcPts val="200"/>
              </a:spcBef>
              <a:spcAft>
                <a:spcPts val="200"/>
              </a:spcAft>
              <a:buFont typeface="Arial" panose="020B0604020202020204" pitchFamily="34" charset="0"/>
              <a:buChar char="•"/>
            </a:pPr>
            <a:r>
              <a:rPr lang="fr-FR" sz="1100" dirty="0"/>
              <a:t>Analyse des évolutions attendues</a:t>
            </a:r>
          </a:p>
          <a:p>
            <a:pPr marL="355600" lvl="1" indent="-171450">
              <a:spcBef>
                <a:spcPts val="200"/>
              </a:spcBef>
              <a:spcAft>
                <a:spcPts val="200"/>
              </a:spcAft>
              <a:buFont typeface="Arial" panose="020B0604020202020204" pitchFamily="34" charset="0"/>
              <a:buChar char="•"/>
            </a:pPr>
            <a:r>
              <a:rPr lang="fr-FR" sz="1100" dirty="0"/>
              <a:t>Analyse du positionnement des établissements sanitaires de la Fondation, de l’évolution de l’activité des différents services</a:t>
            </a:r>
          </a:p>
          <a:p>
            <a:pPr marL="355600" lvl="1" indent="-171450">
              <a:spcBef>
                <a:spcPts val="200"/>
              </a:spcBef>
              <a:spcAft>
                <a:spcPts val="200"/>
              </a:spcAft>
              <a:buFont typeface="Arial" panose="020B0604020202020204" pitchFamily="34" charset="0"/>
              <a:buChar char="•"/>
            </a:pPr>
            <a:r>
              <a:rPr lang="fr-FR" sz="1100" dirty="0"/>
              <a:t>Analyse des activités de la Fondation ILDYS dans son environnement </a:t>
            </a:r>
          </a:p>
          <a:p>
            <a:pPr marL="355600" lvl="1" indent="-171450">
              <a:spcBef>
                <a:spcPts val="200"/>
              </a:spcBef>
              <a:spcAft>
                <a:spcPts val="200"/>
              </a:spcAft>
              <a:buFont typeface="Arial" panose="020B0604020202020204" pitchFamily="34" charset="0"/>
              <a:buChar char="•"/>
            </a:pPr>
            <a:r>
              <a:rPr lang="fr-FR" sz="1100" dirty="0"/>
              <a:t>Un COPIL de restitution le 12 décembre 2024</a:t>
            </a:r>
          </a:p>
          <a:p>
            <a:pPr marL="355600" lvl="1" indent="-171450">
              <a:spcBef>
                <a:spcPts val="200"/>
              </a:spcBef>
              <a:spcAft>
                <a:spcPts val="200"/>
              </a:spcAft>
              <a:buFont typeface="Arial" panose="020B0604020202020204" pitchFamily="34" charset="0"/>
              <a:buChar char="•"/>
            </a:pPr>
            <a:endParaRPr lang="fr-FR" sz="1100" dirty="0"/>
          </a:p>
          <a:p>
            <a:pPr marL="285750" indent="-285750">
              <a:spcBef>
                <a:spcPts val="200"/>
              </a:spcBef>
              <a:spcAft>
                <a:spcPts val="200"/>
              </a:spcAft>
              <a:buFont typeface="+mj-lt"/>
              <a:buAutoNum type="arabicPeriod"/>
            </a:pPr>
            <a:r>
              <a:rPr lang="fr-FR" sz="1200" b="1" dirty="0">
                <a:latin typeface="Open Sans" panose="020B0606030504020204"/>
                <a:ea typeface="Open Sans Light" pitchFamily="34" charset="0"/>
                <a:cs typeface="Open Sans Light" pitchFamily="34" charset="0"/>
              </a:rPr>
              <a:t>Une phase de consultation</a:t>
            </a:r>
          </a:p>
          <a:p>
            <a:pPr marL="355600" lvl="1" indent="-171450">
              <a:spcBef>
                <a:spcPts val="200"/>
              </a:spcBef>
              <a:spcAft>
                <a:spcPts val="200"/>
              </a:spcAft>
              <a:buFont typeface="Arial" panose="020B0604020202020204" pitchFamily="34" charset="0"/>
              <a:buChar char="•"/>
            </a:pPr>
            <a:r>
              <a:rPr lang="fr-FR" sz="1100" dirty="0"/>
              <a:t>Elaboration du contenu des projets de services par les interlocuteurs concernés (chefs de service, cadre de santé, …) </a:t>
            </a:r>
          </a:p>
          <a:p>
            <a:pPr marL="355600" lvl="1" indent="-171450">
              <a:spcBef>
                <a:spcPts val="200"/>
              </a:spcBef>
              <a:spcAft>
                <a:spcPts val="200"/>
              </a:spcAft>
              <a:buFont typeface="Arial" panose="020B0604020202020204" pitchFamily="34" charset="0"/>
              <a:buChar char="•"/>
            </a:pPr>
            <a:r>
              <a:rPr lang="fr-FR" sz="1100" dirty="0"/>
              <a:t>Sur la base d’une trame précisant les sujets à développer</a:t>
            </a:r>
          </a:p>
        </p:txBody>
      </p:sp>
      <p:sp>
        <p:nvSpPr>
          <p:cNvPr id="10" name="ZoneTexte 9">
            <a:extLst>
              <a:ext uri="{FF2B5EF4-FFF2-40B4-BE49-F238E27FC236}">
                <a16:creationId xmlns:a16="http://schemas.microsoft.com/office/drawing/2014/main" id="{5E50C5C4-E6BD-48EB-9259-89B9EE559EC6}"/>
              </a:ext>
            </a:extLst>
          </p:cNvPr>
          <p:cNvSpPr txBox="1"/>
          <p:nvPr/>
        </p:nvSpPr>
        <p:spPr>
          <a:xfrm>
            <a:off x="3851920" y="811415"/>
            <a:ext cx="5300558" cy="4644477"/>
          </a:xfrm>
          <a:prstGeom prst="rect">
            <a:avLst/>
          </a:prstGeom>
          <a:noFill/>
        </p:spPr>
        <p:txBody>
          <a:bodyPr wrap="square">
            <a:spAutoFit/>
          </a:bodyPr>
          <a:lstStyle/>
          <a:p>
            <a:pPr marL="285750" indent="-285750">
              <a:lnSpc>
                <a:spcPct val="107000"/>
              </a:lnSpc>
              <a:spcBef>
                <a:spcPts val="200"/>
              </a:spcBef>
              <a:spcAft>
                <a:spcPts val="200"/>
              </a:spcAft>
              <a:buFont typeface="Courier New" panose="02070309020205020404" pitchFamily="49" charset="0"/>
              <a:buChar char="o"/>
            </a:pPr>
            <a:endParaRPr lang="fr-FR" sz="200" b="1" dirty="0">
              <a:solidFill>
                <a:srgbClr val="3BADB0"/>
              </a:solidFill>
              <a:latin typeface="Open Sans" panose="020B0606030504020204"/>
              <a:ea typeface="Open Sans Light" pitchFamily="34" charset="0"/>
              <a:cs typeface="Open Sans Light" pitchFamily="34" charset="0"/>
            </a:endParaRPr>
          </a:p>
          <a:p>
            <a:pPr>
              <a:spcBef>
                <a:spcPts val="200"/>
              </a:spcBef>
              <a:spcAft>
                <a:spcPts val="200"/>
              </a:spcAft>
            </a:pPr>
            <a:endParaRPr lang="fr-FR" sz="1400" b="1" dirty="0">
              <a:solidFill>
                <a:srgbClr val="3BADB0"/>
              </a:solidFill>
              <a:latin typeface="Open Sans" panose="020B0606030504020204"/>
              <a:ea typeface="Open Sans Light" pitchFamily="34" charset="0"/>
              <a:cs typeface="Open Sans Light" pitchFamily="34" charset="0"/>
            </a:endParaRPr>
          </a:p>
          <a:p>
            <a:pPr marL="285750" indent="-285750">
              <a:spcBef>
                <a:spcPts val="200"/>
              </a:spcBef>
              <a:spcAft>
                <a:spcPts val="200"/>
              </a:spcAft>
              <a:buFont typeface="+mj-lt"/>
              <a:buAutoNum type="arabicPeriod" startAt="3"/>
            </a:pPr>
            <a:r>
              <a:rPr lang="fr-FR" sz="1200" b="1" dirty="0">
                <a:latin typeface="Open Sans" panose="020B0606030504020204"/>
                <a:ea typeface="Open Sans Light" pitchFamily="34" charset="0"/>
                <a:cs typeface="Open Sans Light" pitchFamily="34" charset="0"/>
              </a:rPr>
              <a:t>Une phase de construction du PES</a:t>
            </a:r>
          </a:p>
          <a:p>
            <a:pPr marL="355600" lvl="1" indent="-171450">
              <a:spcBef>
                <a:spcPts val="200"/>
              </a:spcBef>
              <a:spcAft>
                <a:spcPts val="200"/>
              </a:spcAft>
              <a:buFont typeface="Arial" panose="020B0604020202020204" pitchFamily="34" charset="0"/>
              <a:buChar char="•"/>
            </a:pPr>
            <a:r>
              <a:rPr lang="fr-FR" sz="1100" dirty="0"/>
              <a:t>Intégration des piliers et ambitions du projet stratégique de la Fondation Ildys au sein du PES</a:t>
            </a:r>
          </a:p>
          <a:p>
            <a:pPr marL="355600" lvl="1" indent="-171450">
              <a:spcBef>
                <a:spcPts val="200"/>
              </a:spcBef>
              <a:spcAft>
                <a:spcPts val="200"/>
              </a:spcAft>
              <a:buFont typeface="Arial" panose="020B0604020202020204" pitchFamily="34" charset="0"/>
              <a:buChar char="•"/>
            </a:pPr>
            <a:r>
              <a:rPr lang="fr-FR" sz="1100" dirty="0"/>
              <a:t>Vérification de la cohérence entre les grands axes du PES (et notamment ses projets clés d’évolution de l’offre), le PRS et les SROS, et les besoins que nous identifions</a:t>
            </a:r>
          </a:p>
          <a:p>
            <a:pPr marL="355600" lvl="1" indent="-171450">
              <a:spcBef>
                <a:spcPts val="200"/>
              </a:spcBef>
              <a:spcAft>
                <a:spcPts val="200"/>
              </a:spcAft>
              <a:buFont typeface="Arial" panose="020B0604020202020204" pitchFamily="34" charset="0"/>
              <a:buChar char="•"/>
            </a:pPr>
            <a:r>
              <a:rPr lang="fr-FR" sz="1100" dirty="0"/>
              <a:t>Vérification de la cohérence du PES avec les arrêtés d’autorisation, les conventions, les orientations du CPOM </a:t>
            </a:r>
          </a:p>
          <a:p>
            <a:pPr marL="355600" lvl="1" indent="-171450">
              <a:spcBef>
                <a:spcPts val="200"/>
              </a:spcBef>
              <a:spcAft>
                <a:spcPts val="200"/>
              </a:spcAft>
              <a:buFont typeface="Arial" panose="020B0604020202020204" pitchFamily="34" charset="0"/>
              <a:buChar char="•"/>
            </a:pPr>
            <a:endParaRPr lang="fr-FR" sz="1100" dirty="0"/>
          </a:p>
          <a:p>
            <a:pPr marL="285750" indent="-285750">
              <a:spcBef>
                <a:spcPts val="200"/>
              </a:spcBef>
              <a:spcAft>
                <a:spcPts val="200"/>
              </a:spcAft>
              <a:buFont typeface="+mj-lt"/>
              <a:buAutoNum type="arabicPeriod" startAt="4"/>
            </a:pPr>
            <a:r>
              <a:rPr lang="fr-FR" sz="1200" b="1" dirty="0">
                <a:latin typeface="Open Sans" panose="020B0606030504020204"/>
                <a:ea typeface="Open Sans Light" pitchFamily="34" charset="0"/>
                <a:cs typeface="Open Sans Light" pitchFamily="34" charset="0"/>
              </a:rPr>
              <a:t>Une phase de rédaction du PES</a:t>
            </a:r>
          </a:p>
          <a:p>
            <a:pPr marL="355600" lvl="1" indent="-171450">
              <a:spcBef>
                <a:spcPts val="200"/>
              </a:spcBef>
              <a:spcAft>
                <a:spcPts val="200"/>
              </a:spcAft>
              <a:buFont typeface="Arial" panose="020B0604020202020204" pitchFamily="34" charset="0"/>
              <a:buChar char="•"/>
            </a:pPr>
            <a:r>
              <a:rPr lang="fr-FR" sz="1100" dirty="0"/>
              <a:t>Organisation d’une navette de correction entre les chefs de projet et les chefs de service et cadres de service, afin de s’assurer de la bonne intégration au document final des projets de service transmis. La trame de rédaction retenue pour les projets de service était la suivante :</a:t>
            </a:r>
          </a:p>
          <a:p>
            <a:pPr marL="625475" lvl="2" indent="-171450">
              <a:spcBef>
                <a:spcPts val="200"/>
              </a:spcBef>
              <a:spcAft>
                <a:spcPts val="200"/>
              </a:spcAft>
              <a:buFont typeface="Courier New" panose="02070309020205020404" pitchFamily="49" charset="0"/>
              <a:buChar char="o"/>
            </a:pPr>
            <a:r>
              <a:rPr lang="fr-FR" sz="1100" u="sng" dirty="0"/>
              <a:t>Présentation du service </a:t>
            </a:r>
            <a:r>
              <a:rPr lang="fr-FR" sz="1100" dirty="0"/>
              <a:t>: Etat capacitaire / Niveau d’activité / etc.</a:t>
            </a:r>
          </a:p>
          <a:p>
            <a:pPr marL="625475" lvl="2" indent="-171450">
              <a:spcBef>
                <a:spcPts val="200"/>
              </a:spcBef>
              <a:spcAft>
                <a:spcPts val="200"/>
              </a:spcAft>
              <a:buFont typeface="Courier New" panose="02070309020205020404" pitchFamily="49" charset="0"/>
              <a:buChar char="o"/>
            </a:pPr>
            <a:r>
              <a:rPr lang="fr-FR" sz="1100" u="sng" dirty="0"/>
              <a:t>Orientations médicales et modalités de prise en soins </a:t>
            </a:r>
            <a:r>
              <a:rPr lang="fr-FR" sz="1100" dirty="0"/>
              <a:t>: Les profils de patients, pathologies « cibles » du service, et modalités de prise en charge</a:t>
            </a:r>
          </a:p>
          <a:p>
            <a:pPr marL="625475" lvl="2" indent="-171450">
              <a:spcBef>
                <a:spcPts val="200"/>
              </a:spcBef>
              <a:spcAft>
                <a:spcPts val="200"/>
              </a:spcAft>
              <a:buFont typeface="Courier New" panose="02070309020205020404" pitchFamily="49" charset="0"/>
              <a:buChar char="o"/>
            </a:pPr>
            <a:r>
              <a:rPr lang="fr-FR" sz="1100" u="sng" dirty="0"/>
              <a:t>Parcours et partenariats </a:t>
            </a:r>
            <a:r>
              <a:rPr lang="fr-FR" sz="1100" dirty="0"/>
              <a:t>: Focus sur les adresseurs, partenaires des prises en charges, et structures d’aval</a:t>
            </a:r>
          </a:p>
          <a:p>
            <a:pPr marL="625475" lvl="2" indent="-171450">
              <a:spcBef>
                <a:spcPts val="200"/>
              </a:spcBef>
              <a:spcAft>
                <a:spcPts val="200"/>
              </a:spcAft>
              <a:buFont typeface="Courier New" panose="02070309020205020404" pitchFamily="49" charset="0"/>
              <a:buChar char="o"/>
            </a:pPr>
            <a:r>
              <a:rPr lang="fr-FR" sz="1100" u="sng" dirty="0"/>
              <a:t>Projets stratégiques </a:t>
            </a:r>
            <a:r>
              <a:rPr lang="fr-FR" sz="1100" dirty="0"/>
              <a:t>: Actions et projets d’évolution sur les 4 années à venir</a:t>
            </a:r>
            <a:endParaRPr lang="fr-FR" sz="1100" u="sng" dirty="0"/>
          </a:p>
          <a:p>
            <a:pPr marL="355600" lvl="1" indent="-171450">
              <a:spcBef>
                <a:spcPts val="200"/>
              </a:spcBef>
              <a:spcAft>
                <a:spcPts val="200"/>
              </a:spcAft>
              <a:buFont typeface="Arial" panose="020B0604020202020204" pitchFamily="34" charset="0"/>
              <a:buChar char="•"/>
            </a:pPr>
            <a:endParaRPr lang="fr-FR" sz="1100" dirty="0"/>
          </a:p>
          <a:p>
            <a:pPr marL="355600" lvl="1" indent="-171450">
              <a:spcBef>
                <a:spcPts val="200"/>
              </a:spcBef>
              <a:spcAft>
                <a:spcPts val="200"/>
              </a:spcAft>
              <a:buFont typeface="Arial" panose="020B0604020202020204" pitchFamily="34" charset="0"/>
              <a:buChar char="•"/>
            </a:pPr>
            <a:endParaRPr lang="fr-FR" sz="1100" dirty="0"/>
          </a:p>
        </p:txBody>
      </p:sp>
    </p:spTree>
    <p:extLst>
      <p:ext uri="{BB962C8B-B14F-4D97-AF65-F5344CB8AC3E}">
        <p14:creationId xmlns:p14="http://schemas.microsoft.com/office/powerpoint/2010/main" val="680870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57158" y="0"/>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a:tabLst>
                <a:tab pos="355600" algn="l"/>
              </a:tabLst>
              <a:defRPr/>
            </a:pPr>
            <a:endParaRPr lang="fr-FR" sz="1800" b="1" dirty="0">
              <a:solidFill>
                <a:srgbClr val="97BF0D"/>
              </a:solidFill>
            </a:endParaRPr>
          </a:p>
        </p:txBody>
      </p:sp>
      <p:sp>
        <p:nvSpPr>
          <p:cNvPr id="6" name="Titre 1"/>
          <p:cNvSpPr txBox="1">
            <a:spLocks/>
          </p:cNvSpPr>
          <p:nvPr/>
        </p:nvSpPr>
        <p:spPr>
          <a:xfrm>
            <a:off x="467544" y="123478"/>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marL="0" lvl="1">
              <a:spcBef>
                <a:spcPct val="0"/>
              </a:spcBef>
              <a:tabLst>
                <a:tab pos="355600" algn="l"/>
              </a:tabLst>
              <a:defRPr/>
            </a:pPr>
            <a:r>
              <a:rPr lang="fr-FR" sz="1800" b="1" dirty="0">
                <a:solidFill>
                  <a:srgbClr val="97BF0D"/>
                </a:solidFill>
                <a:latin typeface="Open Sans"/>
              </a:rPr>
              <a:t>3. 	</a:t>
            </a:r>
            <a:r>
              <a:rPr lang="fr-FR" b="1" dirty="0">
                <a:solidFill>
                  <a:srgbClr val="97BF0D"/>
                </a:solidFill>
                <a:latin typeface="Open Sans"/>
                <a:cs typeface="Arial" panose="020B0604020202020204" pitchFamily="34" charset="0"/>
              </a:rPr>
              <a:t>Les </a:t>
            </a:r>
            <a:r>
              <a:rPr lang="fr-FR" sz="1800" b="1" dirty="0">
                <a:solidFill>
                  <a:srgbClr val="97BF0D"/>
                </a:solidFill>
                <a:latin typeface="Open Sans"/>
                <a:cs typeface="Arial" panose="020B0604020202020204" pitchFamily="34" charset="0"/>
              </a:rPr>
              <a:t>axes stratégiques du projet</a:t>
            </a:r>
            <a:endParaRPr lang="fr-FR" b="1" dirty="0">
              <a:solidFill>
                <a:srgbClr val="97BF0D"/>
              </a:solidFill>
              <a:latin typeface="Open Sans"/>
              <a:cs typeface="Arial" panose="020B0604020202020204" pitchFamily="34" charset="0"/>
            </a:endParaRPr>
          </a:p>
        </p:txBody>
      </p:sp>
      <p:sp>
        <p:nvSpPr>
          <p:cNvPr id="9" name="Espace réservé du contenu 2"/>
          <p:cNvSpPr txBox="1">
            <a:spLocks/>
          </p:cNvSpPr>
          <p:nvPr/>
        </p:nvSpPr>
        <p:spPr>
          <a:xfrm>
            <a:off x="357158" y="889960"/>
            <a:ext cx="8229600"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8" name="Espace réservé du contenu 2"/>
          <p:cNvSpPr txBox="1">
            <a:spLocks/>
          </p:cNvSpPr>
          <p:nvPr/>
        </p:nvSpPr>
        <p:spPr>
          <a:xfrm>
            <a:off x="467544" y="915566"/>
            <a:ext cx="7128792"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7" name="ZoneTexte 6">
            <a:extLst>
              <a:ext uri="{FF2B5EF4-FFF2-40B4-BE49-F238E27FC236}">
                <a16:creationId xmlns:a16="http://schemas.microsoft.com/office/drawing/2014/main" id="{B902F75F-B61C-44D6-9DC7-43EC2064BD15}"/>
              </a:ext>
            </a:extLst>
          </p:cNvPr>
          <p:cNvSpPr txBox="1"/>
          <p:nvPr/>
        </p:nvSpPr>
        <p:spPr>
          <a:xfrm>
            <a:off x="117772" y="887508"/>
            <a:ext cx="9026228" cy="4310988"/>
          </a:xfrm>
          <a:prstGeom prst="rect">
            <a:avLst/>
          </a:prstGeom>
          <a:noFill/>
        </p:spPr>
        <p:txBody>
          <a:bodyPr wrap="square">
            <a:spAutoFit/>
          </a:bodyPr>
          <a:lstStyle/>
          <a:p>
            <a:pPr marL="355600" lvl="1" indent="-171450">
              <a:spcBef>
                <a:spcPts val="200"/>
              </a:spcBef>
              <a:spcAft>
                <a:spcPts val="200"/>
              </a:spcAft>
              <a:buFont typeface="Arial" panose="020B0604020202020204" pitchFamily="34" charset="0"/>
              <a:buChar char="•"/>
            </a:pPr>
            <a:endParaRPr lang="fr-FR" sz="1100" dirty="0"/>
          </a:p>
          <a:p>
            <a:pPr marL="342900" lvl="0" indent="-342900" algn="just">
              <a:lnSpc>
                <a:spcPct val="107000"/>
              </a:lnSpc>
              <a:spcBef>
                <a:spcPts val="600"/>
              </a:spcBef>
              <a:buFont typeface="+mj-lt"/>
              <a:buAutoNum type="arabicPeriod"/>
            </a:pPr>
            <a:r>
              <a:rPr lang="fr-FR" sz="1400" b="1" dirty="0">
                <a:solidFill>
                  <a:srgbClr val="3BADB0"/>
                </a:solidFill>
                <a:latin typeface="Open Sans" panose="020B0606030504020204"/>
                <a:ea typeface="Open Sans Light" pitchFamily="34" charset="0"/>
                <a:cs typeface="Open Sans Light" pitchFamily="34" charset="0"/>
              </a:rPr>
              <a:t>Contribuer à une offre territorialisée, graduée et coordonnée de SMR </a:t>
            </a:r>
          </a:p>
          <a:p>
            <a:pPr marL="742898" lvl="1" indent="-285750">
              <a:lnSpc>
                <a:spcPct val="107000"/>
              </a:lnSpc>
              <a:spcBef>
                <a:spcPts val="200"/>
              </a:spcBef>
              <a:spcAft>
                <a:spcPts val="600"/>
              </a:spcAft>
              <a:buFont typeface="Wingdings" panose="05000000000000000000" pitchFamily="2" charset="2"/>
              <a:buChar char="v"/>
            </a:pPr>
            <a:r>
              <a:rPr lang="fr-FR" sz="1200" dirty="0">
                <a:latin typeface="Open Sans" panose="020B0606030504020204"/>
                <a:ea typeface="Open Sans Light" pitchFamily="34" charset="0"/>
                <a:cs typeface="Open Sans Light" pitchFamily="34" charset="0"/>
              </a:rPr>
              <a:t>Objectif : Adapter l'offre aux besoins réels du territoire en collaboration avec les acteurs de santé locaux et en rendant les patients acteurs de leur prise en charge.</a:t>
            </a:r>
          </a:p>
          <a:p>
            <a:pPr marL="342900" indent="-342900" algn="just">
              <a:lnSpc>
                <a:spcPct val="107000"/>
              </a:lnSpc>
              <a:spcBef>
                <a:spcPts val="600"/>
              </a:spcBef>
              <a:buFont typeface="+mj-lt"/>
              <a:buAutoNum type="arabicPeriod"/>
            </a:pPr>
            <a:r>
              <a:rPr lang="fr-FR" sz="1400" b="1" dirty="0">
                <a:solidFill>
                  <a:srgbClr val="3BADB0"/>
                </a:solidFill>
                <a:latin typeface="Open Sans" panose="020B0606030504020204"/>
                <a:ea typeface="Open Sans Light" pitchFamily="34" charset="0"/>
                <a:cs typeface="Open Sans Light" pitchFamily="34" charset="0"/>
              </a:rPr>
              <a:t>Développer des filières spécialisées gériatriques, pédiatriques et oncologiques</a:t>
            </a:r>
          </a:p>
          <a:p>
            <a:pPr marL="742898" lvl="1" indent="-285750">
              <a:lnSpc>
                <a:spcPct val="107000"/>
              </a:lnSpc>
              <a:spcBef>
                <a:spcPts val="200"/>
              </a:spcBef>
              <a:spcAft>
                <a:spcPts val="600"/>
              </a:spcAft>
              <a:buFont typeface="Wingdings" panose="05000000000000000000" pitchFamily="2" charset="2"/>
              <a:buChar char="v"/>
            </a:pPr>
            <a:r>
              <a:rPr lang="fr-FR" sz="1200" dirty="0">
                <a:latin typeface="Open Sans" panose="020B0606030504020204"/>
                <a:ea typeface="Open Sans Light" pitchFamily="34" charset="0"/>
                <a:cs typeface="Open Sans Light" pitchFamily="34" charset="0"/>
              </a:rPr>
              <a:t>Objectif : Développer et mieux intégrer ces filières aux besoins du territoire pour assurer une prise en charge spécialisée, coordonnée et sécurisée</a:t>
            </a:r>
          </a:p>
          <a:p>
            <a:pPr marL="342900" lvl="0" indent="-342900" algn="just">
              <a:lnSpc>
                <a:spcPct val="107000"/>
              </a:lnSpc>
              <a:spcBef>
                <a:spcPts val="600"/>
              </a:spcBef>
              <a:buFont typeface="+mj-lt"/>
              <a:buAutoNum type="arabicPeriod"/>
            </a:pPr>
            <a:r>
              <a:rPr lang="fr-FR" sz="1400" b="1" dirty="0">
                <a:solidFill>
                  <a:srgbClr val="3BADB0"/>
                </a:solidFill>
                <a:latin typeface="Open Sans" panose="020B0606030504020204"/>
                <a:ea typeface="Open Sans Light" pitchFamily="34" charset="0"/>
                <a:cs typeface="Open Sans Light" pitchFamily="34" charset="0"/>
              </a:rPr>
              <a:t>Optimiser la pertinence et la continuité des soins</a:t>
            </a:r>
          </a:p>
          <a:p>
            <a:pPr marL="742898" lvl="1" indent="-285750">
              <a:lnSpc>
                <a:spcPct val="107000"/>
              </a:lnSpc>
              <a:spcBef>
                <a:spcPts val="200"/>
              </a:spcBef>
              <a:spcAft>
                <a:spcPts val="600"/>
              </a:spcAft>
              <a:buFont typeface="Wingdings" panose="05000000000000000000" pitchFamily="2" charset="2"/>
              <a:buChar char="v"/>
            </a:pPr>
            <a:r>
              <a:rPr lang="fr-FR" sz="1200" dirty="0">
                <a:latin typeface="Open Sans" panose="020B0606030504020204"/>
                <a:ea typeface="Open Sans Light" pitchFamily="34" charset="0"/>
                <a:cs typeface="Open Sans Light" pitchFamily="34" charset="0"/>
              </a:rPr>
              <a:t>Objectif : Réaliser le bon soin, via des prises en charge adaptées et efficaces avec  un système d’information partagé et sécurisé. </a:t>
            </a:r>
          </a:p>
          <a:p>
            <a:pPr marL="342900" indent="-342900" algn="just">
              <a:lnSpc>
                <a:spcPct val="107000"/>
              </a:lnSpc>
              <a:spcBef>
                <a:spcPts val="600"/>
              </a:spcBef>
              <a:buFont typeface="+mj-lt"/>
              <a:buAutoNum type="arabicPeriod"/>
            </a:pPr>
            <a:r>
              <a:rPr lang="fr-FR" sz="1400" b="1" dirty="0">
                <a:solidFill>
                  <a:srgbClr val="3BADB0"/>
                </a:solidFill>
                <a:latin typeface="Open Sans" panose="020B0606030504020204"/>
                <a:ea typeface="Open Sans Light" pitchFamily="34" charset="0"/>
                <a:cs typeface="Open Sans Light" pitchFamily="34" charset="0"/>
              </a:rPr>
              <a:t>Fluidifier les parcours de soins</a:t>
            </a:r>
          </a:p>
          <a:p>
            <a:pPr marL="742898" lvl="1" indent="-285750">
              <a:lnSpc>
                <a:spcPct val="107000"/>
              </a:lnSpc>
              <a:spcBef>
                <a:spcPts val="200"/>
              </a:spcBef>
              <a:spcAft>
                <a:spcPts val="600"/>
              </a:spcAft>
              <a:buFont typeface="Wingdings" panose="05000000000000000000" pitchFamily="2" charset="2"/>
              <a:buChar char="v"/>
            </a:pPr>
            <a:r>
              <a:rPr lang="fr-FR" sz="1200" dirty="0">
                <a:latin typeface="Open Sans" panose="020B0606030504020204"/>
                <a:ea typeface="Open Sans Light" pitchFamily="34" charset="0"/>
                <a:cs typeface="Open Sans Light" pitchFamily="34" charset="0"/>
              </a:rPr>
              <a:t>Objectif : Prévenir les ruptures de parcours</a:t>
            </a:r>
          </a:p>
          <a:p>
            <a:pPr marL="342900" lvl="0" indent="-342900" algn="just">
              <a:lnSpc>
                <a:spcPct val="107000"/>
              </a:lnSpc>
              <a:spcBef>
                <a:spcPts val="600"/>
              </a:spcBef>
              <a:buFont typeface="+mj-lt"/>
              <a:buAutoNum type="arabicPeriod"/>
            </a:pPr>
            <a:r>
              <a:rPr lang="fr-FR" sz="1400" b="1" dirty="0">
                <a:solidFill>
                  <a:srgbClr val="3BADB0"/>
                </a:solidFill>
                <a:latin typeface="Open Sans" panose="020B0606030504020204"/>
                <a:ea typeface="Open Sans Light" pitchFamily="34" charset="0"/>
                <a:cs typeface="Open Sans Light" pitchFamily="34" charset="0"/>
              </a:rPr>
              <a:t>Intégrer le numérique, la télé rééducation et les pratiques innovantes</a:t>
            </a:r>
            <a:endParaRPr lang="fr-FR" sz="1800" dirty="0">
              <a:effectLst/>
              <a:latin typeface="Calibri Light" panose="020F0302020204030204" pitchFamily="34" charset="0"/>
              <a:ea typeface="Calibri" panose="020F0502020204030204" pitchFamily="34" charset="0"/>
              <a:cs typeface="Times New Roman" panose="02020603050405020304" pitchFamily="18" charset="0"/>
            </a:endParaRPr>
          </a:p>
          <a:p>
            <a:pPr marL="742898" lvl="1" indent="-285750">
              <a:lnSpc>
                <a:spcPct val="107000"/>
              </a:lnSpc>
              <a:spcBef>
                <a:spcPts val="200"/>
              </a:spcBef>
              <a:spcAft>
                <a:spcPts val="600"/>
              </a:spcAft>
              <a:buFont typeface="Wingdings" panose="05000000000000000000" pitchFamily="2" charset="2"/>
              <a:buChar char="v"/>
            </a:pPr>
            <a:r>
              <a:rPr lang="fr-FR" sz="1200" dirty="0">
                <a:latin typeface="Open Sans" panose="020B0606030504020204"/>
                <a:ea typeface="Open Sans Light" pitchFamily="34" charset="0"/>
                <a:cs typeface="Open Sans Light" pitchFamily="34" charset="0"/>
              </a:rPr>
              <a:t>Objectif : Moderniser les pratiques de soins en intégrant les nouvelles technologies et en développant des outils numériques partagés.</a:t>
            </a:r>
          </a:p>
          <a:p>
            <a:pPr marL="184150" lvl="1">
              <a:spcBef>
                <a:spcPts val="200"/>
              </a:spcBef>
              <a:spcAft>
                <a:spcPts val="200"/>
              </a:spcAft>
            </a:pPr>
            <a:endParaRPr lang="fr-FR" sz="1100" dirty="0"/>
          </a:p>
        </p:txBody>
      </p:sp>
    </p:spTree>
    <p:extLst>
      <p:ext uri="{BB962C8B-B14F-4D97-AF65-F5344CB8AC3E}">
        <p14:creationId xmlns:p14="http://schemas.microsoft.com/office/powerpoint/2010/main" val="1686191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57158" y="0"/>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a:tabLst>
                <a:tab pos="355600" algn="l"/>
              </a:tabLst>
              <a:defRPr/>
            </a:pPr>
            <a:endParaRPr lang="fr-FR" sz="1800" b="1" dirty="0">
              <a:solidFill>
                <a:srgbClr val="97BF0D"/>
              </a:solidFill>
            </a:endParaRPr>
          </a:p>
        </p:txBody>
      </p:sp>
      <p:sp>
        <p:nvSpPr>
          <p:cNvPr id="6" name="Titre 1"/>
          <p:cNvSpPr txBox="1">
            <a:spLocks/>
          </p:cNvSpPr>
          <p:nvPr/>
        </p:nvSpPr>
        <p:spPr>
          <a:xfrm>
            <a:off x="467544" y="123478"/>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marL="0" lvl="1">
              <a:spcBef>
                <a:spcPct val="0"/>
              </a:spcBef>
              <a:tabLst>
                <a:tab pos="355600" algn="l"/>
              </a:tabLst>
              <a:defRPr/>
            </a:pPr>
            <a:r>
              <a:rPr lang="fr-FR" sz="1800" b="1" dirty="0">
                <a:solidFill>
                  <a:srgbClr val="97BF0D"/>
                </a:solidFill>
                <a:latin typeface="Open Sans"/>
              </a:rPr>
              <a:t>4. 	</a:t>
            </a:r>
            <a:r>
              <a:rPr lang="fr-FR" sz="1800" b="1" dirty="0">
                <a:solidFill>
                  <a:srgbClr val="97BF0D"/>
                </a:solidFill>
                <a:latin typeface="Open Sans"/>
                <a:cs typeface="Arial" panose="020B0604020202020204" pitchFamily="34" charset="0"/>
              </a:rPr>
              <a:t> Nouvelle proposition de structuration du PES 2025 - 2029</a:t>
            </a:r>
            <a:endParaRPr lang="fr-FR" b="1" dirty="0">
              <a:solidFill>
                <a:srgbClr val="97BF0D"/>
              </a:solidFill>
              <a:latin typeface="Open Sans"/>
              <a:cs typeface="Arial" panose="020B0604020202020204" pitchFamily="34" charset="0"/>
            </a:endParaRPr>
          </a:p>
        </p:txBody>
      </p:sp>
      <p:sp>
        <p:nvSpPr>
          <p:cNvPr id="9" name="Espace réservé du contenu 2"/>
          <p:cNvSpPr txBox="1">
            <a:spLocks/>
          </p:cNvSpPr>
          <p:nvPr/>
        </p:nvSpPr>
        <p:spPr>
          <a:xfrm>
            <a:off x="357158" y="889960"/>
            <a:ext cx="8229600"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8" name="Espace réservé du contenu 2"/>
          <p:cNvSpPr txBox="1">
            <a:spLocks/>
          </p:cNvSpPr>
          <p:nvPr/>
        </p:nvSpPr>
        <p:spPr>
          <a:xfrm>
            <a:off x="467544" y="915566"/>
            <a:ext cx="7128792"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11" name="ZoneTexte 10">
            <a:extLst>
              <a:ext uri="{FF2B5EF4-FFF2-40B4-BE49-F238E27FC236}">
                <a16:creationId xmlns:a16="http://schemas.microsoft.com/office/drawing/2014/main" id="{1D597AD6-A932-4182-8796-82D56D3223FA}"/>
              </a:ext>
            </a:extLst>
          </p:cNvPr>
          <p:cNvSpPr txBox="1"/>
          <p:nvPr/>
        </p:nvSpPr>
        <p:spPr>
          <a:xfrm>
            <a:off x="107505" y="882855"/>
            <a:ext cx="3528391" cy="3296672"/>
          </a:xfrm>
          <a:prstGeom prst="rect">
            <a:avLst/>
          </a:prstGeom>
          <a:noFill/>
        </p:spPr>
        <p:txBody>
          <a:bodyPr wrap="square">
            <a:spAutoFit/>
          </a:bodyPr>
          <a:lstStyle/>
          <a:p>
            <a:pPr>
              <a:spcBef>
                <a:spcPts val="200"/>
              </a:spcBef>
              <a:spcAft>
                <a:spcPts val="200"/>
              </a:spcAft>
            </a:pPr>
            <a:r>
              <a:rPr lang="fr-FR" sz="1400" b="1" dirty="0">
                <a:solidFill>
                  <a:srgbClr val="3BADB0"/>
                </a:solidFill>
                <a:latin typeface="Open Sans" panose="020B0606030504020204"/>
                <a:ea typeface="Open Sans Light" pitchFamily="34" charset="0"/>
                <a:cs typeface="Open Sans Light" pitchFamily="34" charset="0"/>
              </a:rPr>
              <a:t>Diagnostic</a:t>
            </a:r>
          </a:p>
          <a:p>
            <a:pPr marL="88900" indent="-88900">
              <a:lnSpc>
                <a:spcPct val="107000"/>
              </a:lnSpc>
              <a:spcBef>
                <a:spcPts val="200"/>
              </a:spcBef>
              <a:spcAft>
                <a:spcPts val="200"/>
              </a:spcAft>
              <a:buFont typeface="Arial" panose="020B0604020202020204" pitchFamily="34" charset="0"/>
              <a:buChar char="•"/>
            </a:pPr>
            <a:r>
              <a:rPr lang="fr-FR" sz="1100" dirty="0"/>
              <a:t>Diagnostic territorial</a:t>
            </a:r>
          </a:p>
          <a:p>
            <a:pPr marL="88900" indent="-88900">
              <a:lnSpc>
                <a:spcPct val="107000"/>
              </a:lnSpc>
              <a:spcBef>
                <a:spcPts val="200"/>
              </a:spcBef>
              <a:spcAft>
                <a:spcPts val="200"/>
              </a:spcAft>
              <a:buFont typeface="Arial" panose="020B0604020202020204" pitchFamily="34" charset="0"/>
              <a:buChar char="•"/>
            </a:pPr>
            <a:r>
              <a:rPr lang="fr-FR" sz="1100" dirty="0"/>
              <a:t>Offre de soins du territoire </a:t>
            </a:r>
          </a:p>
          <a:p>
            <a:pPr marL="88900" indent="-88900">
              <a:lnSpc>
                <a:spcPct val="107000"/>
              </a:lnSpc>
              <a:spcBef>
                <a:spcPts val="200"/>
              </a:spcBef>
              <a:spcAft>
                <a:spcPts val="200"/>
              </a:spcAft>
              <a:buFont typeface="Arial" panose="020B0604020202020204" pitchFamily="34" charset="0"/>
              <a:buChar char="•"/>
            </a:pPr>
            <a:r>
              <a:rPr lang="fr-FR" sz="1100" dirty="0"/>
              <a:t>Offre de soins des établissements de la Fondation Ildys</a:t>
            </a:r>
          </a:p>
          <a:p>
            <a:pPr marL="88900" indent="-88900">
              <a:lnSpc>
                <a:spcPct val="107000"/>
              </a:lnSpc>
              <a:spcBef>
                <a:spcPts val="200"/>
              </a:spcBef>
              <a:spcAft>
                <a:spcPts val="200"/>
              </a:spcAft>
              <a:buFont typeface="Arial" panose="020B0604020202020204" pitchFamily="34" charset="0"/>
              <a:buChar char="•"/>
            </a:pPr>
            <a:endParaRPr lang="fr-FR" sz="1100" dirty="0"/>
          </a:p>
          <a:p>
            <a:pPr marL="285750" indent="-285750">
              <a:lnSpc>
                <a:spcPct val="107000"/>
              </a:lnSpc>
              <a:spcBef>
                <a:spcPts val="200"/>
              </a:spcBef>
              <a:spcAft>
                <a:spcPts val="200"/>
              </a:spcAft>
              <a:buFont typeface="Courier New" panose="02070309020205020404" pitchFamily="49" charset="0"/>
              <a:buChar char="o"/>
            </a:pPr>
            <a:endParaRPr lang="fr-FR" sz="200" b="1" dirty="0">
              <a:solidFill>
                <a:srgbClr val="3BADB0"/>
              </a:solidFill>
              <a:latin typeface="Open Sans" panose="020B0606030504020204"/>
              <a:ea typeface="Open Sans Light" pitchFamily="34" charset="0"/>
              <a:cs typeface="Open Sans Light" pitchFamily="34" charset="0"/>
            </a:endParaRPr>
          </a:p>
          <a:p>
            <a:pPr>
              <a:spcBef>
                <a:spcPts val="200"/>
              </a:spcBef>
              <a:spcAft>
                <a:spcPts val="200"/>
              </a:spcAft>
            </a:pPr>
            <a:r>
              <a:rPr lang="fr-FR" sz="1400" b="1" dirty="0">
                <a:solidFill>
                  <a:srgbClr val="3BADB0"/>
                </a:solidFill>
                <a:latin typeface="Open Sans" panose="020B0606030504020204"/>
                <a:ea typeface="Open Sans Light" pitchFamily="34" charset="0"/>
                <a:cs typeface="Open Sans Light" pitchFamily="34" charset="0"/>
              </a:rPr>
              <a:t>Les fondamentaux du projet</a:t>
            </a:r>
          </a:p>
          <a:p>
            <a:pPr marL="88900" indent="-88900">
              <a:spcBef>
                <a:spcPts val="200"/>
              </a:spcBef>
              <a:spcAft>
                <a:spcPts val="200"/>
              </a:spcAft>
              <a:buFont typeface="Arial" panose="020B0604020202020204" pitchFamily="34" charset="0"/>
              <a:buChar char="•"/>
            </a:pPr>
            <a:r>
              <a:rPr lang="fr-FR" sz="1100" dirty="0"/>
              <a:t>De nouvelles activités reconnues par l’ARS Bretagne lors de la réforme des autorisations de SMR permettant davantage de répondre aux besoins des populations </a:t>
            </a:r>
          </a:p>
          <a:p>
            <a:pPr marL="88900" indent="-88900">
              <a:spcBef>
                <a:spcPts val="200"/>
              </a:spcBef>
              <a:spcAft>
                <a:spcPts val="200"/>
              </a:spcAft>
              <a:buFont typeface="Arial" panose="020B0604020202020204" pitchFamily="34" charset="0"/>
              <a:buChar char="•"/>
            </a:pPr>
            <a:r>
              <a:rPr lang="fr-FR" sz="1100" dirty="0"/>
              <a:t>Les nouveaux enjeux territoriaux et les objectifs du PRS.3</a:t>
            </a:r>
          </a:p>
          <a:p>
            <a:pPr marL="628598" lvl="1" indent="-171450">
              <a:spcBef>
                <a:spcPts val="200"/>
              </a:spcBef>
              <a:spcAft>
                <a:spcPts val="200"/>
              </a:spcAft>
              <a:buFont typeface="Wingdings" panose="05000000000000000000" pitchFamily="2" charset="2"/>
              <a:buChar char="Ø"/>
            </a:pPr>
            <a:r>
              <a:rPr lang="fr-FR" sz="1100" i="1" dirty="0"/>
              <a:t>Notamment affronter le mur du vieillissement populationnel et des pathologies chroniques</a:t>
            </a:r>
          </a:p>
          <a:p>
            <a:pPr marL="88900" indent="-88900">
              <a:spcBef>
                <a:spcPts val="200"/>
              </a:spcBef>
              <a:spcAft>
                <a:spcPts val="200"/>
              </a:spcAft>
              <a:buFont typeface="Arial" panose="020B0604020202020204" pitchFamily="34" charset="0"/>
              <a:buChar char="•"/>
            </a:pPr>
            <a:r>
              <a:rPr lang="fr-FR" sz="1100" dirty="0"/>
              <a:t>Les axes stratégiques </a:t>
            </a:r>
          </a:p>
          <a:p>
            <a:pPr>
              <a:spcBef>
                <a:spcPts val="600"/>
              </a:spcBef>
              <a:spcAft>
                <a:spcPts val="600"/>
              </a:spcAft>
            </a:pPr>
            <a:endParaRPr lang="fr-FR" sz="1400" b="1" dirty="0">
              <a:solidFill>
                <a:srgbClr val="3BADB0"/>
              </a:solidFill>
              <a:latin typeface="Open Sans" panose="020B0606030504020204"/>
              <a:ea typeface="Open Sans Light" pitchFamily="34" charset="0"/>
              <a:cs typeface="Open Sans Light" pitchFamily="34" charset="0"/>
            </a:endParaRPr>
          </a:p>
        </p:txBody>
      </p:sp>
      <p:sp>
        <p:nvSpPr>
          <p:cNvPr id="7" name="ZoneTexte 6">
            <a:extLst>
              <a:ext uri="{FF2B5EF4-FFF2-40B4-BE49-F238E27FC236}">
                <a16:creationId xmlns:a16="http://schemas.microsoft.com/office/drawing/2014/main" id="{ECF62F93-6EFC-421F-BD90-A51A018E3B1E}"/>
              </a:ext>
            </a:extLst>
          </p:cNvPr>
          <p:cNvSpPr txBox="1"/>
          <p:nvPr/>
        </p:nvSpPr>
        <p:spPr>
          <a:xfrm>
            <a:off x="3635896" y="861904"/>
            <a:ext cx="5508104" cy="4178067"/>
          </a:xfrm>
          <a:prstGeom prst="rect">
            <a:avLst/>
          </a:prstGeom>
          <a:noFill/>
        </p:spPr>
        <p:txBody>
          <a:bodyPr wrap="square">
            <a:spAutoFit/>
          </a:bodyPr>
          <a:lstStyle/>
          <a:p>
            <a:pPr>
              <a:spcBef>
                <a:spcPts val="200"/>
              </a:spcBef>
              <a:spcAft>
                <a:spcPts val="200"/>
              </a:spcAft>
            </a:pPr>
            <a:r>
              <a:rPr lang="fr-FR" sz="1400" b="1" dirty="0">
                <a:solidFill>
                  <a:srgbClr val="3BADB0"/>
                </a:solidFill>
                <a:latin typeface="Open Sans" panose="020B0606030504020204"/>
                <a:ea typeface="Open Sans Light" pitchFamily="34" charset="0"/>
                <a:cs typeface="Open Sans Light" pitchFamily="34" charset="0"/>
              </a:rPr>
              <a:t>Les projets de service</a:t>
            </a:r>
          </a:p>
          <a:p>
            <a:pPr marL="88900" indent="-88900">
              <a:spcBef>
                <a:spcPts val="200"/>
              </a:spcBef>
              <a:spcAft>
                <a:spcPts val="200"/>
              </a:spcAft>
              <a:buFont typeface="Arial" panose="020B0604020202020204" pitchFamily="34" charset="0"/>
              <a:buChar char="•"/>
            </a:pPr>
            <a:r>
              <a:rPr lang="fr-FR" sz="1100" b="1" dirty="0"/>
              <a:t>Les services de SMR adultes de Roscoff</a:t>
            </a:r>
            <a:r>
              <a:rPr lang="fr-FR" sz="1100" dirty="0"/>
              <a:t>	</a:t>
            </a:r>
          </a:p>
          <a:p>
            <a:pPr marL="544513" lvl="1" indent="-182563">
              <a:spcBef>
                <a:spcPts val="200"/>
              </a:spcBef>
              <a:spcAft>
                <a:spcPts val="200"/>
              </a:spcAft>
              <a:buFont typeface="Arial" panose="020B0604020202020204" pitchFamily="34" charset="0"/>
              <a:buChar char="•"/>
            </a:pPr>
            <a:r>
              <a:rPr lang="fr-FR" sz="1100" dirty="0"/>
              <a:t>SMR Locomoteur</a:t>
            </a:r>
          </a:p>
          <a:p>
            <a:pPr marL="544513" lvl="1" indent="-182563">
              <a:spcBef>
                <a:spcPts val="200"/>
              </a:spcBef>
              <a:spcAft>
                <a:spcPts val="200"/>
              </a:spcAft>
              <a:buFont typeface="Arial" panose="020B0604020202020204" pitchFamily="34" charset="0"/>
              <a:buChar char="•"/>
            </a:pPr>
            <a:r>
              <a:rPr lang="fr-FR" sz="1100" dirty="0"/>
              <a:t>SMR Polyvalent Loco-Neuro (2026)</a:t>
            </a:r>
          </a:p>
          <a:p>
            <a:pPr marL="544513" lvl="1" indent="-182563">
              <a:spcBef>
                <a:spcPts val="200"/>
              </a:spcBef>
              <a:spcAft>
                <a:spcPts val="200"/>
              </a:spcAft>
              <a:buFont typeface="Arial" panose="020B0604020202020204" pitchFamily="34" charset="0"/>
              <a:buChar char="•"/>
            </a:pPr>
            <a:r>
              <a:rPr lang="fr-FR" sz="1100" dirty="0"/>
              <a:t>SMR Neurologique</a:t>
            </a:r>
          </a:p>
          <a:p>
            <a:pPr marL="544513" lvl="1" indent="-182563">
              <a:spcBef>
                <a:spcPts val="200"/>
              </a:spcBef>
              <a:spcAft>
                <a:spcPts val="200"/>
              </a:spcAft>
              <a:buFont typeface="Arial" panose="020B0604020202020204" pitchFamily="34" charset="0"/>
              <a:buChar char="•"/>
            </a:pPr>
            <a:r>
              <a:rPr lang="fr-FR" sz="1100" dirty="0"/>
              <a:t>SMR Nutritionnel et Respiratoire </a:t>
            </a:r>
          </a:p>
          <a:p>
            <a:pPr marL="544513" lvl="1" indent="-182563">
              <a:spcBef>
                <a:spcPts val="100"/>
              </a:spcBef>
              <a:spcAft>
                <a:spcPts val="100"/>
              </a:spcAft>
              <a:buFont typeface="Arial" panose="020B0604020202020204" pitchFamily="34" charset="0"/>
              <a:buChar char="•"/>
            </a:pPr>
            <a:r>
              <a:rPr lang="fr-FR" sz="1100" dirty="0"/>
              <a:t>Centre Lourd d’Hémodialyse</a:t>
            </a:r>
          </a:p>
          <a:p>
            <a:pPr marL="544513" lvl="1" indent="-182563">
              <a:spcBef>
                <a:spcPts val="100"/>
              </a:spcBef>
              <a:spcAft>
                <a:spcPts val="100"/>
              </a:spcAft>
              <a:buFont typeface="Arial" panose="020B0604020202020204" pitchFamily="34" charset="0"/>
              <a:buChar char="•"/>
            </a:pPr>
            <a:r>
              <a:rPr lang="fr-FR" sz="1100" dirty="0"/>
              <a:t>SMR Cardio-vasculaire </a:t>
            </a:r>
            <a:r>
              <a:rPr lang="fr-FR" sz="1100" i="1" dirty="0">
                <a:solidFill>
                  <a:schemeClr val="tx2">
                    <a:lumMod val="60000"/>
                    <a:lumOff val="40000"/>
                  </a:schemeClr>
                </a:solidFill>
              </a:rPr>
              <a:t>(site St Luc)</a:t>
            </a:r>
          </a:p>
          <a:p>
            <a:pPr marL="544513" lvl="1" indent="-182563">
              <a:spcBef>
                <a:spcPts val="100"/>
              </a:spcBef>
              <a:spcAft>
                <a:spcPts val="100"/>
              </a:spcAft>
              <a:buFont typeface="Arial" panose="020B0604020202020204" pitchFamily="34" charset="0"/>
              <a:buChar char="•"/>
            </a:pPr>
            <a:r>
              <a:rPr lang="fr-FR" sz="1100" dirty="0"/>
              <a:t>SMR Gériatrique </a:t>
            </a:r>
            <a:r>
              <a:rPr lang="fr-FR" sz="1100" i="1" dirty="0">
                <a:solidFill>
                  <a:schemeClr val="tx2">
                    <a:lumMod val="60000"/>
                    <a:lumOff val="40000"/>
                  </a:schemeClr>
                </a:solidFill>
              </a:rPr>
              <a:t>(site St Luc – avenir SVL)</a:t>
            </a:r>
          </a:p>
          <a:p>
            <a:pPr marL="544513" lvl="1" indent="-182563">
              <a:spcBef>
                <a:spcPts val="100"/>
              </a:spcBef>
              <a:spcAft>
                <a:spcPts val="100"/>
              </a:spcAft>
              <a:buFont typeface="Arial" panose="020B0604020202020204" pitchFamily="34" charset="0"/>
              <a:buChar char="•"/>
            </a:pPr>
            <a:r>
              <a:rPr lang="fr-FR" sz="1100" dirty="0"/>
              <a:t>Le plateau ambulatoire </a:t>
            </a:r>
            <a:r>
              <a:rPr lang="fr-FR" sz="1100" i="1" dirty="0">
                <a:solidFill>
                  <a:schemeClr val="tx2">
                    <a:lumMod val="60000"/>
                    <a:lumOff val="40000"/>
                  </a:schemeClr>
                </a:solidFill>
              </a:rPr>
              <a:t>(HTP Loco  / Neuro / Cardio / Nutri / </a:t>
            </a:r>
            <a:r>
              <a:rPr lang="fr-FR" sz="1100" i="1" dirty="0" err="1">
                <a:solidFill>
                  <a:schemeClr val="tx2">
                    <a:lumMod val="60000"/>
                    <a:lumOff val="40000"/>
                  </a:schemeClr>
                </a:solidFill>
              </a:rPr>
              <a:t>Respi</a:t>
            </a:r>
            <a:r>
              <a:rPr lang="fr-FR" sz="1100" i="1" dirty="0">
                <a:solidFill>
                  <a:schemeClr val="tx2">
                    <a:lumMod val="60000"/>
                    <a:lumOff val="40000"/>
                  </a:schemeClr>
                </a:solidFill>
              </a:rPr>
              <a:t> / </a:t>
            </a:r>
            <a:r>
              <a:rPr lang="fr-FR" sz="1100" i="1" dirty="0" err="1">
                <a:solidFill>
                  <a:schemeClr val="tx2">
                    <a:lumMod val="60000"/>
                    <a:lumOff val="40000"/>
                  </a:schemeClr>
                </a:solidFill>
              </a:rPr>
              <a:t>Onco</a:t>
            </a:r>
            <a:r>
              <a:rPr lang="fr-FR" sz="1100" i="1" dirty="0">
                <a:solidFill>
                  <a:schemeClr val="tx2">
                    <a:lumMod val="60000"/>
                    <a:lumOff val="40000"/>
                  </a:schemeClr>
                </a:solidFill>
              </a:rPr>
              <a:t> ; HJ ; Consultations externes)</a:t>
            </a:r>
          </a:p>
          <a:p>
            <a:pPr marL="88900" lvl="1" indent="-88900">
              <a:spcBef>
                <a:spcPts val="200"/>
              </a:spcBef>
              <a:spcAft>
                <a:spcPts val="200"/>
              </a:spcAft>
              <a:buFont typeface="Arial" panose="020B0604020202020204" pitchFamily="34" charset="0"/>
              <a:buChar char="•"/>
            </a:pPr>
            <a:r>
              <a:rPr lang="fr-FR" sz="1100" b="1" dirty="0"/>
              <a:t>Les services de SMR adultes de Brest</a:t>
            </a:r>
          </a:p>
          <a:p>
            <a:pPr marL="538163" lvl="1" indent="-182563">
              <a:spcBef>
                <a:spcPts val="200"/>
              </a:spcBef>
              <a:spcAft>
                <a:spcPts val="200"/>
              </a:spcAft>
              <a:buFont typeface="Arial" panose="020B0604020202020204" pitchFamily="34" charset="0"/>
              <a:buChar char="•"/>
            </a:pPr>
            <a:r>
              <a:rPr lang="fr-FR" sz="1100" dirty="0"/>
              <a:t>SMR Addictologie</a:t>
            </a:r>
          </a:p>
          <a:p>
            <a:pPr marL="538163" lvl="1" indent="-182563">
              <a:spcBef>
                <a:spcPts val="200"/>
              </a:spcBef>
              <a:spcAft>
                <a:spcPts val="200"/>
              </a:spcAft>
              <a:buFont typeface="Arial" panose="020B0604020202020204" pitchFamily="34" charset="0"/>
              <a:buChar char="•"/>
            </a:pPr>
            <a:r>
              <a:rPr lang="fr-FR" sz="1100" dirty="0"/>
              <a:t>SMR Adultes - spécialités polyvalent, gériatrie et oncologie</a:t>
            </a:r>
          </a:p>
          <a:p>
            <a:pPr marL="538163" lvl="1" indent="-182563">
              <a:spcBef>
                <a:spcPts val="100"/>
              </a:spcBef>
              <a:spcAft>
                <a:spcPts val="100"/>
              </a:spcAft>
              <a:buFont typeface="Arial" panose="020B0604020202020204" pitchFamily="34" charset="0"/>
              <a:buChar char="•"/>
            </a:pPr>
            <a:r>
              <a:rPr lang="fr-FR" sz="1100" dirty="0"/>
              <a:t>Le plateau ambulatoire </a:t>
            </a:r>
            <a:r>
              <a:rPr lang="fr-FR" sz="1100" i="1" dirty="0">
                <a:solidFill>
                  <a:schemeClr val="tx2">
                    <a:lumMod val="60000"/>
                    <a:lumOff val="40000"/>
                  </a:schemeClr>
                </a:solidFill>
              </a:rPr>
              <a:t>(HTP Nutri / Cardio / Gériatrie / Oncologie / Futurs Loco Neuro) </a:t>
            </a:r>
          </a:p>
          <a:p>
            <a:pPr marL="88900" indent="-88900">
              <a:spcBef>
                <a:spcPts val="100"/>
              </a:spcBef>
              <a:spcAft>
                <a:spcPts val="100"/>
              </a:spcAft>
              <a:buFont typeface="Arial" panose="020B0604020202020204" pitchFamily="34" charset="0"/>
              <a:buChar char="•"/>
            </a:pPr>
            <a:r>
              <a:rPr lang="fr-FR" sz="1100" b="1" dirty="0"/>
              <a:t>Les services de SMR Pédiatriques</a:t>
            </a:r>
          </a:p>
          <a:p>
            <a:pPr marL="88900" indent="-88900">
              <a:spcBef>
                <a:spcPts val="100"/>
              </a:spcBef>
              <a:spcAft>
                <a:spcPts val="100"/>
              </a:spcAft>
              <a:buFont typeface="Arial" panose="020B0604020202020204" pitchFamily="34" charset="0"/>
              <a:buChar char="•"/>
            </a:pPr>
            <a:r>
              <a:rPr lang="fr-FR" sz="1100" b="1" dirty="0"/>
              <a:t>Les dispositifs mobiles</a:t>
            </a:r>
          </a:p>
          <a:p>
            <a:pPr marL="88900" indent="-88900">
              <a:spcBef>
                <a:spcPts val="100"/>
              </a:spcBef>
              <a:spcAft>
                <a:spcPts val="100"/>
              </a:spcAft>
              <a:buFont typeface="Arial" panose="020B0604020202020204" pitchFamily="34" charset="0"/>
              <a:buChar char="•"/>
            </a:pPr>
            <a:r>
              <a:rPr lang="fr-FR" sz="1100" b="1" dirty="0"/>
              <a:t>L’hôpital de proximité</a:t>
            </a:r>
          </a:p>
          <a:p>
            <a:pPr>
              <a:spcBef>
                <a:spcPts val="100"/>
              </a:spcBef>
              <a:spcAft>
                <a:spcPts val="100"/>
              </a:spcAft>
            </a:pPr>
            <a:endParaRPr lang="fr-FR" sz="1100" b="1" dirty="0"/>
          </a:p>
        </p:txBody>
      </p:sp>
    </p:spTree>
    <p:extLst>
      <p:ext uri="{BB962C8B-B14F-4D97-AF65-F5344CB8AC3E}">
        <p14:creationId xmlns:p14="http://schemas.microsoft.com/office/powerpoint/2010/main" val="2382123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p:cNvSpPr txBox="1">
            <a:spLocks/>
          </p:cNvSpPr>
          <p:nvPr/>
        </p:nvSpPr>
        <p:spPr>
          <a:xfrm>
            <a:off x="357158" y="889960"/>
            <a:ext cx="8229600"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8" name="Espace réservé du contenu 2"/>
          <p:cNvSpPr txBox="1">
            <a:spLocks/>
          </p:cNvSpPr>
          <p:nvPr/>
        </p:nvSpPr>
        <p:spPr>
          <a:xfrm>
            <a:off x="467544" y="915566"/>
            <a:ext cx="7128792"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11" name="ZoneTexte 10">
            <a:extLst>
              <a:ext uri="{FF2B5EF4-FFF2-40B4-BE49-F238E27FC236}">
                <a16:creationId xmlns:a16="http://schemas.microsoft.com/office/drawing/2014/main" id="{1D597AD6-A932-4182-8796-82D56D3223FA}"/>
              </a:ext>
            </a:extLst>
          </p:cNvPr>
          <p:cNvSpPr txBox="1"/>
          <p:nvPr/>
        </p:nvSpPr>
        <p:spPr>
          <a:xfrm>
            <a:off x="971600" y="882856"/>
            <a:ext cx="6480720" cy="3282950"/>
          </a:xfrm>
          <a:prstGeom prst="rect">
            <a:avLst/>
          </a:prstGeom>
          <a:noFill/>
        </p:spPr>
        <p:txBody>
          <a:bodyPr wrap="square">
            <a:spAutoFit/>
          </a:bodyPr>
          <a:lstStyle/>
          <a:p>
            <a:pPr>
              <a:spcBef>
                <a:spcPts val="600"/>
              </a:spcBef>
              <a:spcAft>
                <a:spcPts val="600"/>
              </a:spcAft>
            </a:pPr>
            <a:r>
              <a:rPr lang="fr-FR" sz="1400" b="1" dirty="0">
                <a:solidFill>
                  <a:srgbClr val="3BADB0"/>
                </a:solidFill>
                <a:latin typeface="Open Sans" panose="020B0606030504020204"/>
                <a:ea typeface="Open Sans Light" pitchFamily="34" charset="0"/>
                <a:cs typeface="Open Sans Light" pitchFamily="34" charset="0"/>
              </a:rPr>
              <a:t>Les projets des services médico-techniques</a:t>
            </a:r>
          </a:p>
          <a:p>
            <a:pPr marL="546048" lvl="3" indent="-88900">
              <a:spcBef>
                <a:spcPts val="200"/>
              </a:spcBef>
              <a:spcAft>
                <a:spcPts val="200"/>
              </a:spcAft>
              <a:buFont typeface="Arial" panose="020B0604020202020204" pitchFamily="34" charset="0"/>
              <a:buChar char="•"/>
            </a:pPr>
            <a:r>
              <a:rPr lang="fr-FR" sz="1100" dirty="0"/>
              <a:t>L’innovation en rééducation</a:t>
            </a:r>
          </a:p>
          <a:p>
            <a:pPr marL="546048" lvl="3" indent="-88900">
              <a:spcBef>
                <a:spcPts val="200"/>
              </a:spcBef>
              <a:spcAft>
                <a:spcPts val="200"/>
              </a:spcAft>
              <a:buFont typeface="Arial" panose="020B0604020202020204" pitchFamily="34" charset="0"/>
              <a:buChar char="•"/>
            </a:pPr>
            <a:r>
              <a:rPr lang="fr-FR" sz="1100" dirty="0"/>
              <a:t>Les explorations fonctionnelles</a:t>
            </a:r>
          </a:p>
          <a:p>
            <a:pPr marL="546048" lvl="3" indent="-88900">
              <a:spcBef>
                <a:spcPts val="200"/>
              </a:spcBef>
              <a:spcAft>
                <a:spcPts val="200"/>
              </a:spcAft>
              <a:buFont typeface="Arial" panose="020B0604020202020204" pitchFamily="34" charset="0"/>
              <a:buChar char="•"/>
            </a:pPr>
            <a:r>
              <a:rPr lang="fr-FR" sz="1100" dirty="0"/>
              <a:t>La pharmacie à Usage Intérieur</a:t>
            </a:r>
          </a:p>
          <a:p>
            <a:pPr marL="546048" lvl="3" indent="-88900">
              <a:spcBef>
                <a:spcPts val="200"/>
              </a:spcBef>
              <a:spcAft>
                <a:spcPts val="200"/>
              </a:spcAft>
              <a:buFont typeface="Arial" panose="020B0604020202020204" pitchFamily="34" charset="0"/>
              <a:buChar char="•"/>
            </a:pPr>
            <a:r>
              <a:rPr lang="fr-FR" sz="1100" dirty="0"/>
              <a:t>Le projet des secrétariats médicaux</a:t>
            </a:r>
            <a:endParaRPr lang="fr-FR" sz="1400" b="1" dirty="0">
              <a:solidFill>
                <a:srgbClr val="3BADB0"/>
              </a:solidFill>
              <a:latin typeface="Open Sans" panose="020B0606030504020204"/>
              <a:ea typeface="Open Sans Light" pitchFamily="34" charset="0"/>
              <a:cs typeface="Open Sans Light" pitchFamily="34" charset="0"/>
            </a:endParaRPr>
          </a:p>
          <a:p>
            <a:pPr marL="546048" lvl="3" indent="-88900">
              <a:spcBef>
                <a:spcPts val="200"/>
              </a:spcBef>
              <a:spcAft>
                <a:spcPts val="200"/>
              </a:spcAft>
              <a:buFont typeface="Arial" panose="020B0604020202020204" pitchFamily="34" charset="0"/>
              <a:buChar char="•"/>
            </a:pPr>
            <a:r>
              <a:rPr lang="fr-FR" sz="1100" dirty="0"/>
              <a:t>Le projet des psychologues</a:t>
            </a:r>
          </a:p>
          <a:p>
            <a:pPr marL="546048" lvl="3" indent="-88900">
              <a:spcBef>
                <a:spcPts val="200"/>
              </a:spcBef>
              <a:spcAft>
                <a:spcPts val="200"/>
              </a:spcAft>
              <a:buFont typeface="Arial" panose="020B0604020202020204" pitchFamily="34" charset="0"/>
              <a:buChar char="•"/>
            </a:pPr>
            <a:r>
              <a:rPr lang="fr-FR" sz="1100" dirty="0"/>
              <a:t>Le projet des assistantes sociales</a:t>
            </a:r>
          </a:p>
          <a:p>
            <a:pPr marL="546048" lvl="3" indent="-88900">
              <a:spcBef>
                <a:spcPts val="200"/>
              </a:spcBef>
              <a:spcAft>
                <a:spcPts val="200"/>
              </a:spcAft>
              <a:buFont typeface="Arial" panose="020B0604020202020204" pitchFamily="34" charset="0"/>
              <a:buChar char="•"/>
            </a:pPr>
            <a:endParaRPr lang="fr-FR" sz="1100" dirty="0"/>
          </a:p>
          <a:p>
            <a:pPr>
              <a:spcBef>
                <a:spcPts val="600"/>
              </a:spcBef>
              <a:spcAft>
                <a:spcPts val="600"/>
              </a:spcAft>
            </a:pPr>
            <a:r>
              <a:rPr lang="fr-FR" sz="1400" b="1" dirty="0">
                <a:solidFill>
                  <a:srgbClr val="3BADB0"/>
                </a:solidFill>
                <a:latin typeface="Open Sans" panose="020B0606030504020204"/>
                <a:ea typeface="Open Sans Light" pitchFamily="34" charset="0"/>
                <a:cs typeface="Open Sans Light" pitchFamily="34" charset="0"/>
              </a:rPr>
              <a:t>Le projet du Pôle Ressources</a:t>
            </a:r>
          </a:p>
          <a:p>
            <a:pPr>
              <a:spcBef>
                <a:spcPts val="600"/>
              </a:spcBef>
              <a:spcAft>
                <a:spcPts val="600"/>
              </a:spcAft>
            </a:pPr>
            <a:r>
              <a:rPr lang="fr-FR" sz="1400" b="1" dirty="0">
                <a:solidFill>
                  <a:srgbClr val="3BADB0"/>
                </a:solidFill>
                <a:latin typeface="Open Sans" panose="020B0606030504020204"/>
                <a:ea typeface="Open Sans Light" pitchFamily="34" charset="0"/>
                <a:cs typeface="Open Sans Light" pitchFamily="34" charset="0"/>
              </a:rPr>
              <a:t>Le projet des usagers</a:t>
            </a:r>
          </a:p>
          <a:p>
            <a:pPr>
              <a:spcBef>
                <a:spcPts val="600"/>
              </a:spcBef>
              <a:spcAft>
                <a:spcPts val="600"/>
              </a:spcAft>
            </a:pPr>
            <a:r>
              <a:rPr lang="fr-FR" sz="1400" b="1" dirty="0">
                <a:solidFill>
                  <a:srgbClr val="3BADB0"/>
                </a:solidFill>
                <a:latin typeface="Open Sans" panose="020B0606030504020204"/>
                <a:ea typeface="Open Sans Light" pitchFamily="34" charset="0"/>
                <a:cs typeface="Open Sans Light" pitchFamily="34" charset="0"/>
              </a:rPr>
              <a:t>Le parcours patient en SMR</a:t>
            </a:r>
          </a:p>
          <a:p>
            <a:pPr>
              <a:spcBef>
                <a:spcPts val="600"/>
              </a:spcBef>
              <a:spcAft>
                <a:spcPts val="600"/>
              </a:spcAft>
            </a:pPr>
            <a:endParaRPr lang="fr-FR" sz="1100" dirty="0"/>
          </a:p>
        </p:txBody>
      </p:sp>
      <p:sp>
        <p:nvSpPr>
          <p:cNvPr id="12" name="Titre 1">
            <a:extLst>
              <a:ext uri="{FF2B5EF4-FFF2-40B4-BE49-F238E27FC236}">
                <a16:creationId xmlns:a16="http://schemas.microsoft.com/office/drawing/2014/main" id="{35BEC093-4DED-4951-A207-E45C58B6E28B}"/>
              </a:ext>
            </a:extLst>
          </p:cNvPr>
          <p:cNvSpPr txBox="1">
            <a:spLocks/>
          </p:cNvSpPr>
          <p:nvPr/>
        </p:nvSpPr>
        <p:spPr>
          <a:xfrm>
            <a:off x="467544" y="123478"/>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marL="0" lvl="1">
              <a:spcBef>
                <a:spcPct val="0"/>
              </a:spcBef>
              <a:tabLst>
                <a:tab pos="355600" algn="l"/>
              </a:tabLst>
              <a:defRPr/>
            </a:pPr>
            <a:r>
              <a:rPr lang="fr-FR" sz="1800" b="1" dirty="0">
                <a:solidFill>
                  <a:srgbClr val="97BF0D"/>
                </a:solidFill>
                <a:latin typeface="Open Sans"/>
              </a:rPr>
              <a:t>4. 	</a:t>
            </a:r>
            <a:r>
              <a:rPr lang="fr-FR" sz="1800" b="1" dirty="0">
                <a:solidFill>
                  <a:srgbClr val="97BF0D"/>
                </a:solidFill>
                <a:latin typeface="Open Sans"/>
                <a:cs typeface="Arial" panose="020B0604020202020204" pitchFamily="34" charset="0"/>
              </a:rPr>
              <a:t> Nouvelle proposition de structuration du PES 2025 - 2029</a:t>
            </a:r>
            <a:endParaRPr lang="fr-FR" b="1" dirty="0">
              <a:solidFill>
                <a:srgbClr val="97BF0D"/>
              </a:solidFill>
              <a:latin typeface="Open Sans"/>
              <a:cs typeface="Arial" panose="020B0604020202020204" pitchFamily="34" charset="0"/>
            </a:endParaRPr>
          </a:p>
        </p:txBody>
      </p:sp>
      <p:sp>
        <p:nvSpPr>
          <p:cNvPr id="7" name="ZoneTexte 6">
            <a:extLst>
              <a:ext uri="{FF2B5EF4-FFF2-40B4-BE49-F238E27FC236}">
                <a16:creationId xmlns:a16="http://schemas.microsoft.com/office/drawing/2014/main" id="{83E1D403-FA29-479E-A5A0-31E1A3AC3558}"/>
              </a:ext>
            </a:extLst>
          </p:cNvPr>
          <p:cNvSpPr txBox="1"/>
          <p:nvPr/>
        </p:nvSpPr>
        <p:spPr>
          <a:xfrm>
            <a:off x="4260304" y="2787774"/>
            <a:ext cx="4572000" cy="1682512"/>
          </a:xfrm>
          <a:prstGeom prst="rect">
            <a:avLst/>
          </a:prstGeom>
          <a:noFill/>
        </p:spPr>
        <p:txBody>
          <a:bodyPr wrap="square">
            <a:spAutoFit/>
          </a:bodyPr>
          <a:lstStyle/>
          <a:p>
            <a:pPr>
              <a:spcBef>
                <a:spcPts val="600"/>
              </a:spcBef>
              <a:spcAft>
                <a:spcPts val="600"/>
              </a:spcAft>
            </a:pPr>
            <a:r>
              <a:rPr lang="fr-FR" sz="1400" b="1" dirty="0">
                <a:solidFill>
                  <a:srgbClr val="3BADB0"/>
                </a:solidFill>
                <a:latin typeface="Open Sans" panose="020B0606030504020204"/>
                <a:ea typeface="Open Sans Light" pitchFamily="34" charset="0"/>
                <a:cs typeface="Open Sans Light" pitchFamily="34" charset="0"/>
              </a:rPr>
              <a:t>Annexes</a:t>
            </a:r>
          </a:p>
          <a:p>
            <a:pPr marL="546048" lvl="3" indent="-88900">
              <a:spcBef>
                <a:spcPts val="200"/>
              </a:spcBef>
              <a:spcAft>
                <a:spcPts val="200"/>
              </a:spcAft>
              <a:buFont typeface="Arial" panose="020B0604020202020204" pitchFamily="34" charset="0"/>
              <a:buChar char="•"/>
            </a:pPr>
            <a:r>
              <a:rPr lang="fr-FR" sz="1100" dirty="0"/>
              <a:t>Le projet social</a:t>
            </a:r>
          </a:p>
          <a:p>
            <a:pPr marL="546048" lvl="3" indent="-88900">
              <a:spcBef>
                <a:spcPts val="200"/>
              </a:spcBef>
              <a:spcAft>
                <a:spcPts val="200"/>
              </a:spcAft>
              <a:buFont typeface="Arial" panose="020B0604020202020204" pitchFamily="34" charset="0"/>
              <a:buChar char="•"/>
            </a:pPr>
            <a:r>
              <a:rPr lang="fr-FR" sz="1100" dirty="0"/>
              <a:t>Le projet immobilier</a:t>
            </a:r>
          </a:p>
          <a:p>
            <a:pPr marL="546048" lvl="3" indent="-88900">
              <a:spcBef>
                <a:spcPts val="200"/>
              </a:spcBef>
              <a:spcAft>
                <a:spcPts val="200"/>
              </a:spcAft>
              <a:buFont typeface="Arial" panose="020B0604020202020204" pitchFamily="34" charset="0"/>
              <a:buChar char="•"/>
            </a:pPr>
            <a:r>
              <a:rPr lang="fr-FR" sz="1100" dirty="0"/>
              <a:t>Le projet SI et Numérique</a:t>
            </a:r>
          </a:p>
          <a:p>
            <a:pPr marL="546048" lvl="3" indent="-88900">
              <a:spcBef>
                <a:spcPts val="200"/>
              </a:spcBef>
              <a:spcAft>
                <a:spcPts val="200"/>
              </a:spcAft>
              <a:buFont typeface="Arial" panose="020B0604020202020204" pitchFamily="34" charset="0"/>
              <a:buChar char="•"/>
            </a:pPr>
            <a:r>
              <a:rPr lang="fr-FR" sz="1100" dirty="0"/>
              <a:t>La politique QGDR</a:t>
            </a:r>
          </a:p>
          <a:p>
            <a:pPr marL="546048" lvl="3" indent="-88900">
              <a:spcBef>
                <a:spcPts val="200"/>
              </a:spcBef>
              <a:spcAft>
                <a:spcPts val="200"/>
              </a:spcAft>
              <a:buFont typeface="Arial" panose="020B0604020202020204" pitchFamily="34" charset="0"/>
              <a:buChar char="•"/>
            </a:pPr>
            <a:r>
              <a:rPr lang="fr-FR" sz="1100" dirty="0"/>
              <a:t>La recherche et l’innovation</a:t>
            </a:r>
          </a:p>
          <a:p>
            <a:pPr marL="546048" lvl="3" indent="-88900">
              <a:spcBef>
                <a:spcPts val="200"/>
              </a:spcBef>
              <a:spcAft>
                <a:spcPts val="200"/>
              </a:spcAft>
              <a:buFont typeface="Arial" panose="020B0604020202020204" pitchFamily="34" charset="0"/>
              <a:buChar char="•"/>
            </a:pPr>
            <a:r>
              <a:rPr lang="fr-FR" sz="1100" dirty="0"/>
              <a:t>La politique RSE</a:t>
            </a:r>
            <a:endParaRPr lang="fr-FR" dirty="0"/>
          </a:p>
        </p:txBody>
      </p:sp>
    </p:spTree>
    <p:extLst>
      <p:ext uri="{BB962C8B-B14F-4D97-AF65-F5344CB8AC3E}">
        <p14:creationId xmlns:p14="http://schemas.microsoft.com/office/powerpoint/2010/main" val="4209405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357158" y="0"/>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a:tabLst>
                <a:tab pos="355600" algn="l"/>
              </a:tabLst>
              <a:defRPr/>
            </a:pPr>
            <a:endParaRPr lang="fr-FR" sz="1800" b="1" dirty="0">
              <a:solidFill>
                <a:srgbClr val="97BF0D"/>
              </a:solidFill>
            </a:endParaRPr>
          </a:p>
        </p:txBody>
      </p:sp>
      <p:sp>
        <p:nvSpPr>
          <p:cNvPr id="9" name="Espace réservé du contenu 2"/>
          <p:cNvSpPr txBox="1">
            <a:spLocks/>
          </p:cNvSpPr>
          <p:nvPr/>
        </p:nvSpPr>
        <p:spPr>
          <a:xfrm>
            <a:off x="357158" y="889960"/>
            <a:ext cx="8229600"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8" name="Espace réservé du contenu 2"/>
          <p:cNvSpPr txBox="1">
            <a:spLocks/>
          </p:cNvSpPr>
          <p:nvPr/>
        </p:nvSpPr>
        <p:spPr>
          <a:xfrm>
            <a:off x="467544" y="915566"/>
            <a:ext cx="7128792" cy="4058054"/>
          </a:xfrm>
          <a:prstGeom prst="rect">
            <a:avLst/>
          </a:prstGeom>
        </p:spPr>
        <p:txBody>
          <a:bodyPr vert="horz" lIns="91430" tIns="45715" rIns="91430" bIns="45715" rtlCol="0">
            <a:normAutofit/>
          </a:bodyPr>
          <a:lstStyle>
            <a:lvl1pPr marL="342861" indent="-342861" algn="l" defTabSz="914296" rtl="0" eaLnBrk="1" latinLnBrk="0" hangingPunct="1">
              <a:spcBef>
                <a:spcPct val="20000"/>
              </a:spcBef>
              <a:buFont typeface="Arial" pitchFamily="34" charset="0"/>
              <a:buChar char="•"/>
              <a:defRPr sz="1800" kern="1200">
                <a:solidFill>
                  <a:srgbClr val="656F77"/>
                </a:solidFill>
                <a:latin typeface="Open Sans" pitchFamily="34" charset="0"/>
                <a:ea typeface="Open Sans" pitchFamily="34" charset="0"/>
                <a:cs typeface="Open Sans" pitchFamily="34" charset="0"/>
              </a:defRPr>
            </a:lvl1pPr>
            <a:lvl2pPr marL="742865" indent="-285717"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2pPr>
            <a:lvl3pPr marL="1142870"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3pPr>
            <a:lvl4pPr marL="1600018"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4pPr>
            <a:lvl5pPr marL="2057166" indent="-228574" algn="l" defTabSz="914296" rtl="0" eaLnBrk="1" latinLnBrk="0" hangingPunct="1">
              <a:spcBef>
                <a:spcPct val="20000"/>
              </a:spcBef>
              <a:buFont typeface="Arial" pitchFamily="34" charset="0"/>
              <a:buChar char="»"/>
              <a:defRPr sz="1600" kern="1200">
                <a:solidFill>
                  <a:schemeClr val="tx1"/>
                </a:solidFill>
                <a:latin typeface="Open Sans Light" pitchFamily="34" charset="0"/>
                <a:ea typeface="Open Sans Light" pitchFamily="34" charset="0"/>
                <a:cs typeface="Open Sans Light" pitchFamily="34" charset="0"/>
              </a:defRPr>
            </a:lvl5pPr>
            <a:lvl6pPr marL="2514314"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2"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0"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58" indent="-228574" algn="l" defTabSz="914296"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80980" lvl="2" indent="0" algn="just">
              <a:spcBef>
                <a:spcPts val="0"/>
              </a:spcBef>
              <a:buNone/>
              <a:tabLst>
                <a:tab pos="538163" algn="l"/>
              </a:tabLst>
            </a:pPr>
            <a:endParaRPr lang="fr-FR" sz="1400" b="1" dirty="0">
              <a:solidFill>
                <a:srgbClr val="3BADB0"/>
              </a:solidFill>
              <a:latin typeface="Open Sans" panose="020B0606030504020204"/>
            </a:endParaRPr>
          </a:p>
        </p:txBody>
      </p:sp>
      <p:sp>
        <p:nvSpPr>
          <p:cNvPr id="11" name="ZoneTexte 10">
            <a:extLst>
              <a:ext uri="{FF2B5EF4-FFF2-40B4-BE49-F238E27FC236}">
                <a16:creationId xmlns:a16="http://schemas.microsoft.com/office/drawing/2014/main" id="{1D597AD6-A932-4182-8796-82D56D3223FA}"/>
              </a:ext>
            </a:extLst>
          </p:cNvPr>
          <p:cNvSpPr txBox="1"/>
          <p:nvPr/>
        </p:nvSpPr>
        <p:spPr>
          <a:xfrm>
            <a:off x="557242" y="889960"/>
            <a:ext cx="7344816" cy="3098284"/>
          </a:xfrm>
          <a:prstGeom prst="rect">
            <a:avLst/>
          </a:prstGeom>
          <a:noFill/>
        </p:spPr>
        <p:txBody>
          <a:bodyPr wrap="square">
            <a:spAutoFit/>
          </a:bodyPr>
          <a:lstStyle/>
          <a:p>
            <a:pPr>
              <a:spcBef>
                <a:spcPts val="600"/>
              </a:spcBef>
              <a:spcAft>
                <a:spcPts val="600"/>
              </a:spcAft>
            </a:pPr>
            <a:r>
              <a:rPr lang="fr-FR" sz="1600" b="1" dirty="0">
                <a:solidFill>
                  <a:srgbClr val="3BADB0"/>
                </a:solidFill>
                <a:latin typeface="Open Sans" panose="020B0606030504020204"/>
                <a:ea typeface="Open Sans Light" pitchFamily="34" charset="0"/>
                <a:cs typeface="Open Sans Light" pitchFamily="34" charset="0"/>
              </a:rPr>
              <a:t>Plan des projets de service</a:t>
            </a:r>
          </a:p>
          <a:p>
            <a:pPr marL="88900" lvl="1" indent="190500">
              <a:spcBef>
                <a:spcPts val="600"/>
              </a:spcBef>
              <a:spcAft>
                <a:spcPts val="600"/>
              </a:spcAft>
            </a:pPr>
            <a:r>
              <a:rPr lang="fr-FR" sz="1200" b="1" dirty="0">
                <a:latin typeface="Open Sans" panose="020B0606030504020204"/>
                <a:ea typeface="Open Sans Light" pitchFamily="34" charset="0"/>
                <a:cs typeface="Open Sans Light" pitchFamily="34" charset="0"/>
              </a:rPr>
              <a:t>Le nom du service</a:t>
            </a:r>
          </a:p>
          <a:p>
            <a:pPr marL="544513" lvl="3" indent="-182563">
              <a:spcBef>
                <a:spcPts val="200"/>
              </a:spcBef>
              <a:spcAft>
                <a:spcPts val="200"/>
              </a:spcAft>
              <a:buFont typeface="Arial" panose="020B0604020202020204" pitchFamily="34" charset="0"/>
              <a:buChar char="•"/>
            </a:pPr>
            <a:r>
              <a:rPr lang="fr-FR" sz="1200" dirty="0"/>
              <a:t>Les capacités du service + Présentation sommaire</a:t>
            </a:r>
          </a:p>
          <a:p>
            <a:pPr marL="544513" lvl="3" indent="-182563">
              <a:spcBef>
                <a:spcPts val="200"/>
              </a:spcBef>
              <a:spcAft>
                <a:spcPts val="200"/>
              </a:spcAft>
              <a:buFont typeface="Arial" panose="020B0604020202020204" pitchFamily="34" charset="0"/>
              <a:buChar char="•"/>
            </a:pPr>
            <a:r>
              <a:rPr lang="fr-FR" sz="1200" dirty="0"/>
              <a:t>Les objectifs de rééducation principaux</a:t>
            </a:r>
          </a:p>
          <a:p>
            <a:pPr marL="544513" lvl="3" indent="-182563">
              <a:spcBef>
                <a:spcPts val="200"/>
              </a:spcBef>
              <a:spcAft>
                <a:spcPts val="200"/>
              </a:spcAft>
              <a:buFont typeface="Arial" panose="020B0604020202020204" pitchFamily="34" charset="0"/>
              <a:buChar char="•"/>
            </a:pPr>
            <a:r>
              <a:rPr lang="fr-FR" sz="1200" dirty="0"/>
              <a:t>Les spécificités de prise en charge (dont expertises)</a:t>
            </a:r>
          </a:p>
          <a:p>
            <a:pPr marL="544513" lvl="3" indent="-182563">
              <a:spcBef>
                <a:spcPts val="200"/>
              </a:spcBef>
              <a:spcAft>
                <a:spcPts val="200"/>
              </a:spcAft>
              <a:buFont typeface="Arial" panose="020B0604020202020204" pitchFamily="34" charset="0"/>
              <a:buChar char="•"/>
            </a:pPr>
            <a:r>
              <a:rPr lang="fr-FR" sz="1200" dirty="0"/>
              <a:t>L’insertion dans l’offre en place</a:t>
            </a:r>
          </a:p>
          <a:p>
            <a:pPr marL="544513" lvl="3" indent="-182563">
              <a:spcBef>
                <a:spcPts val="200"/>
              </a:spcBef>
              <a:spcAft>
                <a:spcPts val="200"/>
              </a:spcAft>
              <a:buFont typeface="Arial" panose="020B0604020202020204" pitchFamily="34" charset="0"/>
              <a:buChar char="•"/>
            </a:pPr>
            <a:r>
              <a:rPr lang="fr-FR" sz="1200" dirty="0"/>
              <a:t>Les actions et projets du service</a:t>
            </a:r>
          </a:p>
          <a:p>
            <a:pPr marL="544513" lvl="3" indent="-182563">
              <a:spcBef>
                <a:spcPts val="200"/>
              </a:spcBef>
              <a:spcAft>
                <a:spcPts val="200"/>
              </a:spcAft>
              <a:buFont typeface="Arial" panose="020B0604020202020204" pitchFamily="34" charset="0"/>
              <a:buChar char="•"/>
            </a:pPr>
            <a:endParaRPr lang="fr-FR" sz="1200" dirty="0"/>
          </a:p>
          <a:p>
            <a:pPr marL="0" lvl="2" indent="-95198">
              <a:spcBef>
                <a:spcPts val="200"/>
              </a:spcBef>
              <a:spcAft>
                <a:spcPts val="200"/>
              </a:spcAft>
            </a:pPr>
            <a:r>
              <a:rPr kumimoji="0" lang="fr-FR" sz="1600" b="1" i="0" u="none" strike="noStrike" kern="1200" cap="none" spc="0" normalizeH="0" baseline="0" noProof="0" dirty="0">
                <a:ln>
                  <a:noFill/>
                </a:ln>
                <a:solidFill>
                  <a:srgbClr val="3BADB0"/>
                </a:solidFill>
                <a:effectLst/>
                <a:uLnTx/>
                <a:uFillTx/>
                <a:latin typeface="Open Sans" panose="020B0606030504020204"/>
                <a:ea typeface="Open Sans Light" pitchFamily="34" charset="0"/>
                <a:cs typeface="Open Sans Light" pitchFamily="34" charset="0"/>
              </a:rPr>
              <a:t>Autres éléments à propos du PES</a:t>
            </a:r>
            <a:endParaRPr lang="fr-FR" sz="1200" dirty="0"/>
          </a:p>
          <a:p>
            <a:pPr marL="544513" lvl="3" indent="-182563">
              <a:spcBef>
                <a:spcPts val="200"/>
              </a:spcBef>
              <a:spcAft>
                <a:spcPts val="200"/>
              </a:spcAft>
              <a:buFont typeface="Arial" panose="020B0604020202020204" pitchFamily="34" charset="0"/>
              <a:buChar char="•"/>
            </a:pPr>
            <a:r>
              <a:rPr lang="fr-FR" sz="1200" dirty="0"/>
              <a:t>Des projets de service de 2 à 3 pages</a:t>
            </a:r>
          </a:p>
          <a:p>
            <a:pPr marL="544513" lvl="3" indent="-182563">
              <a:spcBef>
                <a:spcPts val="200"/>
              </a:spcBef>
              <a:spcAft>
                <a:spcPts val="200"/>
              </a:spcAft>
              <a:buFont typeface="Arial" panose="020B0604020202020204" pitchFamily="34" charset="0"/>
              <a:buChar char="•"/>
            </a:pPr>
            <a:r>
              <a:rPr lang="fr-FR" sz="1200" dirty="0"/>
              <a:t>Les actuels projets de service (détaillés) deviennent des annexes, à considérer comme des documents source / de référence</a:t>
            </a:r>
          </a:p>
        </p:txBody>
      </p:sp>
      <p:sp>
        <p:nvSpPr>
          <p:cNvPr id="10" name="Titre 1">
            <a:extLst>
              <a:ext uri="{FF2B5EF4-FFF2-40B4-BE49-F238E27FC236}">
                <a16:creationId xmlns:a16="http://schemas.microsoft.com/office/drawing/2014/main" id="{644BF879-6106-4211-8C13-48A14FEC9530}"/>
              </a:ext>
            </a:extLst>
          </p:cNvPr>
          <p:cNvSpPr txBox="1">
            <a:spLocks/>
          </p:cNvSpPr>
          <p:nvPr/>
        </p:nvSpPr>
        <p:spPr>
          <a:xfrm>
            <a:off x="467544" y="123478"/>
            <a:ext cx="8229600" cy="857250"/>
          </a:xfrm>
          <a:prstGeom prst="rect">
            <a:avLst/>
          </a:prstGeom>
        </p:spPr>
        <p:txBody>
          <a:bodyPr vert="horz" lIns="91430" tIns="45715" rIns="91430" bIns="45715" rtlCol="0" anchor="ctr">
            <a:normAutofit/>
          </a:bodyPr>
          <a:lstStyle>
            <a:lvl1pPr algn="l" defTabSz="914296" rtl="0" eaLnBrk="1" latinLnBrk="0" hangingPunct="1">
              <a:spcBef>
                <a:spcPct val="0"/>
              </a:spcBef>
              <a:buNone/>
              <a:defRPr sz="2100" kern="1200">
                <a:solidFill>
                  <a:srgbClr val="656F77"/>
                </a:solidFill>
                <a:latin typeface="Open Sans" pitchFamily="34" charset="0"/>
                <a:ea typeface="Open Sans" pitchFamily="34" charset="0"/>
                <a:cs typeface="Open Sans" pitchFamily="34" charset="0"/>
              </a:defRPr>
            </a:lvl1pPr>
          </a:lstStyle>
          <a:p>
            <a:pPr marL="0" lvl="1">
              <a:spcBef>
                <a:spcPct val="0"/>
              </a:spcBef>
              <a:tabLst>
                <a:tab pos="355600" algn="l"/>
              </a:tabLst>
              <a:defRPr/>
            </a:pPr>
            <a:r>
              <a:rPr lang="fr-FR" sz="1800" b="1" dirty="0">
                <a:solidFill>
                  <a:srgbClr val="97BF0D"/>
                </a:solidFill>
                <a:latin typeface="Open Sans"/>
              </a:rPr>
              <a:t>4. 	</a:t>
            </a:r>
            <a:r>
              <a:rPr lang="fr-FR" sz="1800" b="1" dirty="0">
                <a:solidFill>
                  <a:srgbClr val="97BF0D"/>
                </a:solidFill>
                <a:latin typeface="Open Sans"/>
                <a:cs typeface="Arial" panose="020B0604020202020204" pitchFamily="34" charset="0"/>
              </a:rPr>
              <a:t> Nouvelle proposition de structuration du PES 2025 - 2029</a:t>
            </a:r>
            <a:endParaRPr lang="fr-FR" b="1" dirty="0">
              <a:solidFill>
                <a:srgbClr val="97BF0D"/>
              </a:solidFill>
              <a:latin typeface="Open Sans"/>
              <a:cs typeface="Arial" panose="020B0604020202020204" pitchFamily="34" charset="0"/>
            </a:endParaRPr>
          </a:p>
        </p:txBody>
      </p:sp>
    </p:spTree>
    <p:extLst>
      <p:ext uri="{BB962C8B-B14F-4D97-AF65-F5344CB8AC3E}">
        <p14:creationId xmlns:p14="http://schemas.microsoft.com/office/powerpoint/2010/main" val="52124572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SCHILLER France">
      <a:dk1>
        <a:srgbClr val="003750"/>
      </a:dk1>
      <a:lt1>
        <a:sysClr val="window" lastClr="FFFFFF"/>
      </a:lt1>
      <a:dk2>
        <a:srgbClr val="ADC0CE"/>
      </a:dk2>
      <a:lt2>
        <a:srgbClr val="F0F3F6"/>
      </a:lt2>
      <a:accent1>
        <a:srgbClr val="004570"/>
      </a:accent1>
      <a:accent2>
        <a:srgbClr val="B20E29"/>
      </a:accent2>
      <a:accent3>
        <a:srgbClr val="00769C"/>
      </a:accent3>
      <a:accent4>
        <a:srgbClr val="E41235"/>
      </a:accent4>
      <a:accent5>
        <a:srgbClr val="009DC8"/>
      </a:accent5>
      <a:accent6>
        <a:srgbClr val="FF2559"/>
      </a:accent6>
      <a:hlink>
        <a:srgbClr val="004570"/>
      </a:hlink>
      <a:folHlink>
        <a:srgbClr val="009DC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ception personnalisée">
  <a:themeElements>
    <a:clrScheme name="1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onception personnalisé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onception personnalisé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onception personnalisé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onception personnalisé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onception personnalisé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onception personnalisé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onception personnalisé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onception personnalisé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onception personnalisé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onception personnalisé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onception personnalisé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onception personnalisé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onception personnalisé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23890</TotalTime>
  <Words>1066</Words>
  <Application>Microsoft Office PowerPoint</Application>
  <PresentationFormat>Affichage à l'écran (16:9)</PresentationFormat>
  <Paragraphs>146</Paragraphs>
  <Slides>8</Slides>
  <Notes>5</Notes>
  <HiddenSlides>0</HiddenSlides>
  <MMClips>0</MMClips>
  <ScaleCrop>false</ScaleCrop>
  <HeadingPairs>
    <vt:vector size="6" baseType="variant">
      <vt:variant>
        <vt:lpstr>Polices utilisées</vt:lpstr>
      </vt:variant>
      <vt:variant>
        <vt:i4>11</vt:i4>
      </vt:variant>
      <vt:variant>
        <vt:lpstr>Thème</vt:lpstr>
      </vt:variant>
      <vt:variant>
        <vt:i4>3</vt:i4>
      </vt:variant>
      <vt:variant>
        <vt:lpstr>Titres des diapositives</vt:lpstr>
      </vt:variant>
      <vt:variant>
        <vt:i4>8</vt:i4>
      </vt:variant>
    </vt:vector>
  </HeadingPairs>
  <TitlesOfParts>
    <vt:vector size="22" baseType="lpstr">
      <vt:lpstr>Arial</vt:lpstr>
      <vt:lpstr>Calibri</vt:lpstr>
      <vt:lpstr>Calibri Light</vt:lpstr>
      <vt:lpstr>Courier New</vt:lpstr>
      <vt:lpstr>Klavika Light</vt:lpstr>
      <vt:lpstr>Klavika Regular</vt:lpstr>
      <vt:lpstr>Open Sans</vt:lpstr>
      <vt:lpstr>Open Sans Light</vt:lpstr>
      <vt:lpstr>Santana</vt:lpstr>
      <vt:lpstr>Soho Pro</vt:lpstr>
      <vt:lpstr>Wingdings</vt:lpstr>
      <vt:lpstr>Thème Office</vt:lpstr>
      <vt:lpstr>1_Thème Office</vt:lpstr>
      <vt:lpstr>1_Conception personnalisée</vt:lpstr>
      <vt:lpstr>CSE   23 Septembre 2025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Fondation ILDYS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MJA7151</dc:creator>
  <cp:lastModifiedBy>AUZOU Léna</cp:lastModifiedBy>
  <cp:revision>1241</cp:revision>
  <dcterms:created xsi:type="dcterms:W3CDTF">2018-12-14T08:38:43Z</dcterms:created>
  <dcterms:modified xsi:type="dcterms:W3CDTF">2025-09-12T14:26:09Z</dcterms:modified>
</cp:coreProperties>
</file>